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4"/>
  </p:sldMasterIdLst>
  <p:notesMasterIdLst>
    <p:notesMasterId r:id="rId44"/>
  </p:notesMasterIdLst>
  <p:sldIdLst>
    <p:sldId id="256" r:id="rId5"/>
    <p:sldId id="257" r:id="rId6"/>
    <p:sldId id="259" r:id="rId7"/>
    <p:sldId id="316" r:id="rId8"/>
    <p:sldId id="315" r:id="rId9"/>
    <p:sldId id="320" r:id="rId10"/>
    <p:sldId id="276" r:id="rId11"/>
    <p:sldId id="284" r:id="rId12"/>
    <p:sldId id="279" r:id="rId13"/>
    <p:sldId id="282" r:id="rId14"/>
    <p:sldId id="343" r:id="rId15"/>
    <p:sldId id="319" r:id="rId16"/>
    <p:sldId id="272" r:id="rId17"/>
    <p:sldId id="324" r:id="rId18"/>
    <p:sldId id="326" r:id="rId19"/>
    <p:sldId id="327" r:id="rId20"/>
    <p:sldId id="328" r:id="rId21"/>
    <p:sldId id="342" r:id="rId22"/>
    <p:sldId id="331" r:id="rId23"/>
    <p:sldId id="332" r:id="rId24"/>
    <p:sldId id="335" r:id="rId25"/>
    <p:sldId id="340" r:id="rId26"/>
    <p:sldId id="329" r:id="rId27"/>
    <p:sldId id="330" r:id="rId28"/>
    <p:sldId id="336" r:id="rId29"/>
    <p:sldId id="337" r:id="rId30"/>
    <p:sldId id="338" r:id="rId31"/>
    <p:sldId id="333" r:id="rId32"/>
    <p:sldId id="339" r:id="rId33"/>
    <p:sldId id="286" r:id="rId34"/>
    <p:sldId id="306" r:id="rId35"/>
    <p:sldId id="341" r:id="rId36"/>
    <p:sldId id="287" r:id="rId37"/>
    <p:sldId id="299" r:id="rId38"/>
    <p:sldId id="307" r:id="rId39"/>
    <p:sldId id="317" r:id="rId40"/>
    <p:sldId id="311" r:id="rId41"/>
    <p:sldId id="312" r:id="rId42"/>
    <p:sldId id="313" r:id="rId43"/>
  </p:sldIdLst>
  <p:sldSz cx="9144000" cy="5143500" type="screen16x9"/>
  <p:notesSz cx="6858000" cy="9144000"/>
  <p:embeddedFontLst>
    <p:embeddedFont>
      <p:font typeface="Abadi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ill Sans MT" panose="020B060402020202020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36B2D-A3CF-4A17-A95E-A1941EBE6C89}" v="138" dt="2021-10-03T07:58:57.754"/>
    <p1510:client id="{87D54F7A-32ED-4981-96C8-6649AADE78C6}" v="99" dt="2021-10-02T04:08:30.794"/>
    <p1510:client id="{96888CC5-4D27-4336-AAF5-4C8123EE07B7}" v="42" dt="2021-10-07T12:18:56.186"/>
    <p1510:client id="{B7DB0212-850B-4E60-A2CA-7D14601D4E92}" v="3" dt="2021-10-03T14:39:46.186"/>
    <p1510:client id="{BF20D857-671B-40A2-9062-B1E071ECC19A}" v="32" dt="2021-10-08T11:50:25.549"/>
    <p1510:client id="{C6D5E10E-D303-44AA-A899-4B0FCDA7CDFB}" v="14" dt="2021-10-08T10:36:18.853"/>
    <p1510:client id="{CADA6B25-9D26-4708-AEB4-AAB4121BB93B}" v="21" dt="2021-10-08T09:48:13.624"/>
    <p1510:client id="{E1AEB4F7-1919-4CE5-AC84-9038DD91298F}" v="5" dt="2021-10-07T09:45:43.699"/>
    <p1510:client id="{E2907B56-B170-42D5-8B78-488EDB8BAB1C}" v="5" dt="2021-10-03T07:59:47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1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KENT HOWARD GERALDO#" userId="S::kent0005@e.ntu.edu.sg::5cfdda85-1f24-4a39-b87d-2d221c47f614" providerId="AD" clId="Web-{C6D5E10E-D303-44AA-A899-4B0FCDA7CDFB}"/>
    <pc:docChg chg="addSld modSld sldOrd">
      <pc:chgData name="#KENT HOWARD GERALDO#" userId="S::kent0005@e.ntu.edu.sg::5cfdda85-1f24-4a39-b87d-2d221c47f614" providerId="AD" clId="Web-{C6D5E10E-D303-44AA-A899-4B0FCDA7CDFB}" dt="2021-10-08T10:36:18.853" v="12" actId="1076"/>
      <pc:docMkLst>
        <pc:docMk/>
      </pc:docMkLst>
      <pc:sldChg chg="modSp">
        <pc:chgData name="#KENT HOWARD GERALDO#" userId="S::kent0005@e.ntu.edu.sg::5cfdda85-1f24-4a39-b87d-2d221c47f614" providerId="AD" clId="Web-{C6D5E10E-D303-44AA-A899-4B0FCDA7CDFB}" dt="2021-10-08T10:26:18.775" v="2" actId="14100"/>
        <pc:sldMkLst>
          <pc:docMk/>
          <pc:sldMk cId="0" sldId="282"/>
        </pc:sldMkLst>
        <pc:spChg chg="mod">
          <ac:chgData name="#KENT HOWARD GERALDO#" userId="S::kent0005@e.ntu.edu.sg::5cfdda85-1f24-4a39-b87d-2d221c47f614" providerId="AD" clId="Web-{C6D5E10E-D303-44AA-A899-4B0FCDA7CDFB}" dt="2021-10-08T10:26:16.369" v="1" actId="14100"/>
          <ac:spMkLst>
            <pc:docMk/>
            <pc:sldMk cId="0" sldId="282"/>
            <ac:spMk id="364" creationId="{00000000-0000-0000-0000-000000000000}"/>
          </ac:spMkLst>
        </pc:spChg>
        <pc:spChg chg="mod">
          <ac:chgData name="#KENT HOWARD GERALDO#" userId="S::kent0005@e.ntu.edu.sg::5cfdda85-1f24-4a39-b87d-2d221c47f614" providerId="AD" clId="Web-{C6D5E10E-D303-44AA-A899-4B0FCDA7CDFB}" dt="2021-10-08T10:26:18.775" v="2" actId="14100"/>
          <ac:spMkLst>
            <pc:docMk/>
            <pc:sldMk cId="0" sldId="282"/>
            <ac:spMk id="365" creationId="{00000000-0000-0000-0000-000000000000}"/>
          </ac:spMkLst>
        </pc:spChg>
      </pc:sldChg>
      <pc:sldChg chg="ord">
        <pc:chgData name="#KENT HOWARD GERALDO#" userId="S::kent0005@e.ntu.edu.sg::5cfdda85-1f24-4a39-b87d-2d221c47f614" providerId="AD" clId="Web-{C6D5E10E-D303-44AA-A899-4B0FCDA7CDFB}" dt="2021-10-08T10:20:03.828" v="0"/>
        <pc:sldMkLst>
          <pc:docMk/>
          <pc:sldMk cId="0" sldId="306"/>
        </pc:sldMkLst>
      </pc:sldChg>
      <pc:sldChg chg="addSp delSp modSp add replId delAnim">
        <pc:chgData name="#KENT HOWARD GERALDO#" userId="S::kent0005@e.ntu.edu.sg::5cfdda85-1f24-4a39-b87d-2d221c47f614" providerId="AD" clId="Web-{C6D5E10E-D303-44AA-A899-4B0FCDA7CDFB}" dt="2021-10-08T10:36:18.853" v="12" actId="1076"/>
        <pc:sldMkLst>
          <pc:docMk/>
          <pc:sldMk cId="1075063301" sldId="343"/>
        </pc:sldMkLst>
        <pc:spChg chg="del">
          <ac:chgData name="#KENT HOWARD GERALDO#" userId="S::kent0005@e.ntu.edu.sg::5cfdda85-1f24-4a39-b87d-2d221c47f614" providerId="AD" clId="Web-{C6D5E10E-D303-44AA-A899-4B0FCDA7CDFB}" dt="2021-10-08T10:36:05.681" v="8"/>
          <ac:spMkLst>
            <pc:docMk/>
            <pc:sldMk cId="1075063301" sldId="343"/>
            <ac:spMk id="364" creationId="{00000000-0000-0000-0000-000000000000}"/>
          </ac:spMkLst>
        </pc:spChg>
        <pc:spChg chg="del">
          <ac:chgData name="#KENT HOWARD GERALDO#" userId="S::kent0005@e.ntu.edu.sg::5cfdda85-1f24-4a39-b87d-2d221c47f614" providerId="AD" clId="Web-{C6D5E10E-D303-44AA-A899-4B0FCDA7CDFB}" dt="2021-10-08T10:36:05.681" v="7"/>
          <ac:spMkLst>
            <pc:docMk/>
            <pc:sldMk cId="1075063301" sldId="343"/>
            <ac:spMk id="365" creationId="{00000000-0000-0000-0000-000000000000}"/>
          </ac:spMkLst>
        </pc:spChg>
        <pc:spChg chg="del">
          <ac:chgData name="#KENT HOWARD GERALDO#" userId="S::kent0005@e.ntu.edu.sg::5cfdda85-1f24-4a39-b87d-2d221c47f614" providerId="AD" clId="Web-{C6D5E10E-D303-44AA-A899-4B0FCDA7CDFB}" dt="2021-10-08T10:36:05.681" v="6"/>
          <ac:spMkLst>
            <pc:docMk/>
            <pc:sldMk cId="1075063301" sldId="343"/>
            <ac:spMk id="366" creationId="{00000000-0000-0000-0000-000000000000}"/>
          </ac:spMkLst>
        </pc:spChg>
        <pc:picChg chg="add mod">
          <ac:chgData name="#KENT HOWARD GERALDO#" userId="S::kent0005@e.ntu.edu.sg::5cfdda85-1f24-4a39-b87d-2d221c47f614" providerId="AD" clId="Web-{C6D5E10E-D303-44AA-A899-4B0FCDA7CDFB}" dt="2021-10-08T10:36:18.853" v="12" actId="1076"/>
          <ac:picMkLst>
            <pc:docMk/>
            <pc:sldMk cId="1075063301" sldId="343"/>
            <ac:picMk id="2" creationId="{C3B4D6D3-19B6-40CB-9C46-966E16F11D5B}"/>
          </ac:picMkLst>
        </pc:picChg>
        <pc:picChg chg="del">
          <ac:chgData name="#KENT HOWARD GERALDO#" userId="S::kent0005@e.ntu.edu.sg::5cfdda85-1f24-4a39-b87d-2d221c47f614" providerId="AD" clId="Web-{C6D5E10E-D303-44AA-A899-4B0FCDA7CDFB}" dt="2021-10-08T10:35:57.212" v="4"/>
          <ac:picMkLst>
            <pc:docMk/>
            <pc:sldMk cId="1075063301" sldId="343"/>
            <ac:picMk id="363" creationId="{00000000-0000-0000-0000-000000000000}"/>
          </ac:picMkLst>
        </pc:picChg>
      </pc:sldChg>
    </pc:docChg>
  </pc:docChgLst>
  <pc:docChgLst>
    <pc:chgData name="#KENT HOWARD GERALDO#" userId="S::kent0005@e.ntu.edu.sg::5cfdda85-1f24-4a39-b87d-2d221c47f614" providerId="AD" clId="Web-{7C136B2D-A3CF-4A17-A95E-A1941EBE6C89}"/>
    <pc:docChg chg="addSld delSld modSld">
      <pc:chgData name="#KENT HOWARD GERALDO#" userId="S::kent0005@e.ntu.edu.sg::5cfdda85-1f24-4a39-b87d-2d221c47f614" providerId="AD" clId="Web-{7C136B2D-A3CF-4A17-A95E-A1941EBE6C89}" dt="2021-10-03T07:58:57.754" v="131" actId="14100"/>
      <pc:docMkLst>
        <pc:docMk/>
      </pc:docMkLst>
      <pc:sldChg chg="modSp">
        <pc:chgData name="#KENT HOWARD GERALDO#" userId="S::kent0005@e.ntu.edu.sg::5cfdda85-1f24-4a39-b87d-2d221c47f614" providerId="AD" clId="Web-{7C136B2D-A3CF-4A17-A95E-A1941EBE6C89}" dt="2021-10-03T07:29:26.067" v="29" actId="20577"/>
        <pc:sldMkLst>
          <pc:docMk/>
          <pc:sldMk cId="0" sldId="306"/>
        </pc:sldMkLst>
        <pc:spChg chg="mod">
          <ac:chgData name="#KENT HOWARD GERALDO#" userId="S::kent0005@e.ntu.edu.sg::5cfdda85-1f24-4a39-b87d-2d221c47f614" providerId="AD" clId="Web-{7C136B2D-A3CF-4A17-A95E-A1941EBE6C89}" dt="2021-10-03T07:29:26.067" v="29" actId="20577"/>
          <ac:spMkLst>
            <pc:docMk/>
            <pc:sldMk cId="0" sldId="306"/>
            <ac:spMk id="526" creationId="{00000000-0000-0000-0000-000000000000}"/>
          </ac:spMkLst>
        </pc:spChg>
      </pc:sldChg>
      <pc:sldChg chg="addSp modSp">
        <pc:chgData name="#KENT HOWARD GERALDO#" userId="S::kent0005@e.ntu.edu.sg::5cfdda85-1f24-4a39-b87d-2d221c47f614" providerId="AD" clId="Web-{7C136B2D-A3CF-4A17-A95E-A1941EBE6C89}" dt="2021-10-03T07:58:57.754" v="131" actId="14100"/>
        <pc:sldMkLst>
          <pc:docMk/>
          <pc:sldMk cId="2416218416" sldId="339"/>
        </pc:sldMkLst>
        <pc:picChg chg="add mod">
          <ac:chgData name="#KENT HOWARD GERALDO#" userId="S::kent0005@e.ntu.edu.sg::5cfdda85-1f24-4a39-b87d-2d221c47f614" providerId="AD" clId="Web-{7C136B2D-A3CF-4A17-A95E-A1941EBE6C89}" dt="2021-10-03T07:58:34.751" v="127" actId="14100"/>
          <ac:picMkLst>
            <pc:docMk/>
            <pc:sldMk cId="2416218416" sldId="339"/>
            <ac:picMk id="2" creationId="{AF828915-0B57-4719-B87C-EFB2E8A25022}"/>
          </ac:picMkLst>
        </pc:picChg>
        <pc:picChg chg="add mod">
          <ac:chgData name="#KENT HOWARD GERALDO#" userId="S::kent0005@e.ntu.edu.sg::5cfdda85-1f24-4a39-b87d-2d221c47f614" providerId="AD" clId="Web-{7C136B2D-A3CF-4A17-A95E-A1941EBE6C89}" dt="2021-10-03T07:58:44.111" v="129" actId="14100"/>
          <ac:picMkLst>
            <pc:docMk/>
            <pc:sldMk cId="2416218416" sldId="339"/>
            <ac:picMk id="3" creationId="{6A2F2789-9A2F-4AB1-AD20-B68D740C76CD}"/>
          </ac:picMkLst>
        </pc:picChg>
        <pc:picChg chg="add mod">
          <ac:chgData name="#KENT HOWARD GERALDO#" userId="S::kent0005@e.ntu.edu.sg::5cfdda85-1f24-4a39-b87d-2d221c47f614" providerId="AD" clId="Web-{7C136B2D-A3CF-4A17-A95E-A1941EBE6C89}" dt="2021-10-03T07:58:57.754" v="131" actId="14100"/>
          <ac:picMkLst>
            <pc:docMk/>
            <pc:sldMk cId="2416218416" sldId="339"/>
            <ac:picMk id="6" creationId="{9DC45A1B-EB88-47C2-BD9A-2D9ED6818B33}"/>
          </ac:picMkLst>
        </pc:picChg>
      </pc:sldChg>
      <pc:sldChg chg="addSp delSp modSp add replId">
        <pc:chgData name="#KENT HOWARD GERALDO#" userId="S::kent0005@e.ntu.edu.sg::5cfdda85-1f24-4a39-b87d-2d221c47f614" providerId="AD" clId="Web-{7C136B2D-A3CF-4A17-A95E-A1941EBE6C89}" dt="2021-10-03T07:48:47.554" v="113" actId="14100"/>
        <pc:sldMkLst>
          <pc:docMk/>
          <pc:sldMk cId="1979161220" sldId="340"/>
        </pc:sldMkLst>
        <pc:spChg chg="mod">
          <ac:chgData name="#KENT HOWARD GERALDO#" userId="S::kent0005@e.ntu.edu.sg::5cfdda85-1f24-4a39-b87d-2d221c47f614" providerId="AD" clId="Web-{7C136B2D-A3CF-4A17-A95E-A1941EBE6C89}" dt="2021-10-03T07:44:31.972" v="46" actId="20577"/>
          <ac:spMkLst>
            <pc:docMk/>
            <pc:sldMk cId="1979161220" sldId="340"/>
            <ac:spMk id="4" creationId="{08B66CCA-A557-49CB-8FE6-45A69E3A2398}"/>
          </ac:spMkLst>
        </pc:spChg>
        <pc:picChg chg="add mod modCrop">
          <ac:chgData name="#KENT HOWARD GERALDO#" userId="S::kent0005@e.ntu.edu.sg::5cfdda85-1f24-4a39-b87d-2d221c47f614" providerId="AD" clId="Web-{7C136B2D-A3CF-4A17-A95E-A1941EBE6C89}" dt="2021-10-03T07:48:39.320" v="110"/>
          <ac:picMkLst>
            <pc:docMk/>
            <pc:sldMk cId="1979161220" sldId="340"/>
            <ac:picMk id="2" creationId="{ABD39E3C-C8E6-4672-9947-7CA6122206F6}"/>
          </ac:picMkLst>
        </pc:picChg>
        <pc:picChg chg="del">
          <ac:chgData name="#KENT HOWARD GERALDO#" userId="S::kent0005@e.ntu.edu.sg::5cfdda85-1f24-4a39-b87d-2d221c47f614" providerId="AD" clId="Web-{7C136B2D-A3CF-4A17-A95E-A1941EBE6C89}" dt="2021-10-03T07:44:34.753" v="47"/>
          <ac:picMkLst>
            <pc:docMk/>
            <pc:sldMk cId="1979161220" sldId="340"/>
            <ac:picMk id="3" creationId="{989BB074-CE63-4B0E-A29F-760C81969736}"/>
          </ac:picMkLst>
        </pc:picChg>
        <pc:picChg chg="add mod modCrop">
          <ac:chgData name="#KENT HOWARD GERALDO#" userId="S::kent0005@e.ntu.edu.sg::5cfdda85-1f24-4a39-b87d-2d221c47f614" providerId="AD" clId="Web-{7C136B2D-A3CF-4A17-A95E-A1941EBE6C89}" dt="2021-10-03T07:48:47.554" v="113" actId="14100"/>
          <ac:picMkLst>
            <pc:docMk/>
            <pc:sldMk cId="1979161220" sldId="340"/>
            <ac:picMk id="5" creationId="{090FBC1C-8845-4946-9462-4140964FBF95}"/>
          </ac:picMkLst>
        </pc:picChg>
        <pc:picChg chg="add del mod modCrop">
          <ac:chgData name="#KENT HOWARD GERALDO#" userId="S::kent0005@e.ntu.edu.sg::5cfdda85-1f24-4a39-b87d-2d221c47f614" providerId="AD" clId="Web-{7C136B2D-A3CF-4A17-A95E-A1941EBE6C89}" dt="2021-10-03T07:48:37.429" v="106"/>
          <ac:picMkLst>
            <pc:docMk/>
            <pc:sldMk cId="1979161220" sldId="340"/>
            <ac:picMk id="6" creationId="{5BA5E0C9-FBBA-4BD4-93C6-DBB1309CD76F}"/>
          </ac:picMkLst>
        </pc:picChg>
      </pc:sldChg>
      <pc:sldChg chg="add del replId">
        <pc:chgData name="#KENT HOWARD GERALDO#" userId="S::kent0005@e.ntu.edu.sg::5cfdda85-1f24-4a39-b87d-2d221c47f614" providerId="AD" clId="Web-{7C136B2D-A3CF-4A17-A95E-A1941EBE6C89}" dt="2021-10-03T07:55:23.482" v="120"/>
        <pc:sldMkLst>
          <pc:docMk/>
          <pc:sldMk cId="1769024107" sldId="341"/>
        </pc:sldMkLst>
      </pc:sldChg>
    </pc:docChg>
  </pc:docChgLst>
  <pc:docChgLst>
    <pc:chgData name="#KENT HOWARD GERALDO#" userId="S::kent0005@e.ntu.edu.sg::5cfdda85-1f24-4a39-b87d-2d221c47f614" providerId="AD" clId="Web-{BF20D857-671B-40A2-9062-B1E071ECC19A}"/>
    <pc:docChg chg="modSld">
      <pc:chgData name="#KENT HOWARD GERALDO#" userId="S::kent0005@e.ntu.edu.sg::5cfdda85-1f24-4a39-b87d-2d221c47f614" providerId="AD" clId="Web-{BF20D857-671B-40A2-9062-B1E071ECC19A}" dt="2021-10-08T11:50:25.549" v="31" actId="1076"/>
      <pc:docMkLst>
        <pc:docMk/>
      </pc:docMkLst>
      <pc:sldChg chg="modSp">
        <pc:chgData name="#KENT HOWARD GERALDO#" userId="S::kent0005@e.ntu.edu.sg::5cfdda85-1f24-4a39-b87d-2d221c47f614" providerId="AD" clId="Web-{BF20D857-671B-40A2-9062-B1E071ECC19A}" dt="2021-10-08T10:38:11.486" v="1" actId="1076"/>
        <pc:sldMkLst>
          <pc:docMk/>
          <pc:sldMk cId="149035590" sldId="319"/>
        </pc:sldMkLst>
        <pc:picChg chg="mod">
          <ac:chgData name="#KENT HOWARD GERALDO#" userId="S::kent0005@e.ntu.edu.sg::5cfdda85-1f24-4a39-b87d-2d221c47f614" providerId="AD" clId="Web-{BF20D857-671B-40A2-9062-B1E071ECC19A}" dt="2021-10-08T10:38:11.486" v="1" actId="1076"/>
          <ac:picMkLst>
            <pc:docMk/>
            <pc:sldMk cId="149035590" sldId="319"/>
            <ac:picMk id="6146" creationId="{237C576D-AE36-4C70-9E0E-29E264CB9EC6}"/>
          </ac:picMkLst>
        </pc:picChg>
      </pc:sldChg>
      <pc:sldChg chg="modSp">
        <pc:chgData name="#KENT HOWARD GERALDO#" userId="S::kent0005@e.ntu.edu.sg::5cfdda85-1f24-4a39-b87d-2d221c47f614" providerId="AD" clId="Web-{BF20D857-671B-40A2-9062-B1E071ECC19A}" dt="2021-10-08T11:50:25.549" v="31" actId="1076"/>
        <pc:sldMkLst>
          <pc:docMk/>
          <pc:sldMk cId="3451946497" sldId="337"/>
        </pc:sldMkLst>
        <pc:spChg chg="mod">
          <ac:chgData name="#KENT HOWARD GERALDO#" userId="S::kent0005@e.ntu.edu.sg::5cfdda85-1f24-4a39-b87d-2d221c47f614" providerId="AD" clId="Web-{BF20D857-671B-40A2-9062-B1E071ECC19A}" dt="2021-10-08T11:46:22.857" v="26" actId="1076"/>
          <ac:spMkLst>
            <pc:docMk/>
            <pc:sldMk cId="3451946497" sldId="337"/>
            <ac:spMk id="7" creationId="{F109BFA8-13CA-4240-BC54-E56E7E7B59E7}"/>
          </ac:spMkLst>
        </pc:spChg>
        <pc:picChg chg="mod">
          <ac:chgData name="#KENT HOWARD GERALDO#" userId="S::kent0005@e.ntu.edu.sg::5cfdda85-1f24-4a39-b87d-2d221c47f614" providerId="AD" clId="Web-{BF20D857-671B-40A2-9062-B1E071ECC19A}" dt="2021-10-08T11:50:25.549" v="31" actId="1076"/>
          <ac:picMkLst>
            <pc:docMk/>
            <pc:sldMk cId="3451946497" sldId="337"/>
            <ac:picMk id="6" creationId="{CE9BC328-02B0-4CCA-AB15-2F095D00BB86}"/>
          </ac:picMkLst>
        </pc:picChg>
      </pc:sldChg>
    </pc:docChg>
  </pc:docChgLst>
  <pc:docChgLst>
    <pc:chgData name="#KENT HOWARD GERALDO#" userId="S::kent0005@e.ntu.edu.sg::5cfdda85-1f24-4a39-b87d-2d221c47f614" providerId="AD" clId="Web-{E2907B56-B170-42D5-8B78-488EDB8BAB1C}"/>
    <pc:docChg chg="modSld">
      <pc:chgData name="#KENT HOWARD GERALDO#" userId="S::kent0005@e.ntu.edu.sg::5cfdda85-1f24-4a39-b87d-2d221c47f614" providerId="AD" clId="Web-{E2907B56-B170-42D5-8B78-488EDB8BAB1C}" dt="2021-10-03T07:59:47.795" v="3" actId="1076"/>
      <pc:docMkLst>
        <pc:docMk/>
      </pc:docMkLst>
      <pc:sldChg chg="addSp modSp">
        <pc:chgData name="#KENT HOWARD GERALDO#" userId="S::kent0005@e.ntu.edu.sg::5cfdda85-1f24-4a39-b87d-2d221c47f614" providerId="AD" clId="Web-{E2907B56-B170-42D5-8B78-488EDB8BAB1C}" dt="2021-10-03T07:59:47.795" v="3" actId="1076"/>
        <pc:sldMkLst>
          <pc:docMk/>
          <pc:sldMk cId="2416218416" sldId="339"/>
        </pc:sldMkLst>
        <pc:picChg chg="add mod">
          <ac:chgData name="#KENT HOWARD GERALDO#" userId="S::kent0005@e.ntu.edu.sg::5cfdda85-1f24-4a39-b87d-2d221c47f614" providerId="AD" clId="Web-{E2907B56-B170-42D5-8B78-488EDB8BAB1C}" dt="2021-10-03T07:59:47.795" v="3" actId="1076"/>
          <ac:picMkLst>
            <pc:docMk/>
            <pc:sldMk cId="2416218416" sldId="339"/>
            <ac:picMk id="7" creationId="{6396A027-83A2-4F35-BCB6-A90829C32D5B}"/>
          </ac:picMkLst>
        </pc:picChg>
      </pc:sldChg>
    </pc:docChg>
  </pc:docChgLst>
  <pc:docChgLst>
    <pc:chgData name="#KENT HOWARD GERALDO#" userId="S::kent0005@e.ntu.edu.sg::5cfdda85-1f24-4a39-b87d-2d221c47f614" providerId="AD" clId="Web-{CADA6B25-9D26-4708-AEB4-AAB4121BB93B}"/>
    <pc:docChg chg="delSld modSld">
      <pc:chgData name="#KENT HOWARD GERALDO#" userId="S::kent0005@e.ntu.edu.sg::5cfdda85-1f24-4a39-b87d-2d221c47f614" providerId="AD" clId="Web-{CADA6B25-9D26-4708-AEB4-AAB4121BB93B}" dt="2021-10-08T09:48:13.624" v="16" actId="14100"/>
      <pc:docMkLst>
        <pc:docMk/>
      </pc:docMkLst>
      <pc:sldChg chg="del">
        <pc:chgData name="#KENT HOWARD GERALDO#" userId="S::kent0005@e.ntu.edu.sg::5cfdda85-1f24-4a39-b87d-2d221c47f614" providerId="AD" clId="Web-{CADA6B25-9D26-4708-AEB4-AAB4121BB93B}" dt="2021-10-08T09:35:54.850" v="4"/>
        <pc:sldMkLst>
          <pc:docMk/>
          <pc:sldMk cId="0" sldId="288"/>
        </pc:sldMkLst>
      </pc:sldChg>
      <pc:sldChg chg="del">
        <pc:chgData name="#KENT HOWARD GERALDO#" userId="S::kent0005@e.ntu.edu.sg::5cfdda85-1f24-4a39-b87d-2d221c47f614" providerId="AD" clId="Web-{CADA6B25-9D26-4708-AEB4-AAB4121BB93B}" dt="2021-10-08T09:35:54.850" v="3"/>
        <pc:sldMkLst>
          <pc:docMk/>
          <pc:sldMk cId="0" sldId="290"/>
        </pc:sldMkLst>
      </pc:sldChg>
      <pc:sldChg chg="del">
        <pc:chgData name="#KENT HOWARD GERALDO#" userId="S::kent0005@e.ntu.edu.sg::5cfdda85-1f24-4a39-b87d-2d221c47f614" providerId="AD" clId="Web-{CADA6B25-9D26-4708-AEB4-AAB4121BB93B}" dt="2021-10-08T09:35:54.850" v="1"/>
        <pc:sldMkLst>
          <pc:docMk/>
          <pc:sldMk cId="0" sldId="293"/>
        </pc:sldMkLst>
      </pc:sldChg>
      <pc:sldChg chg="del">
        <pc:chgData name="#KENT HOWARD GERALDO#" userId="S::kent0005@e.ntu.edu.sg::5cfdda85-1f24-4a39-b87d-2d221c47f614" providerId="AD" clId="Web-{CADA6B25-9D26-4708-AEB4-AAB4121BB93B}" dt="2021-10-08T09:35:54.835" v="0"/>
        <pc:sldMkLst>
          <pc:docMk/>
          <pc:sldMk cId="0" sldId="295"/>
        </pc:sldMkLst>
      </pc:sldChg>
      <pc:sldChg chg="addSp delSp modSp">
        <pc:chgData name="#KENT HOWARD GERALDO#" userId="S::kent0005@e.ntu.edu.sg::5cfdda85-1f24-4a39-b87d-2d221c47f614" providerId="AD" clId="Web-{CADA6B25-9D26-4708-AEB4-AAB4121BB93B}" dt="2021-10-08T09:48:13.624" v="16" actId="14100"/>
        <pc:sldMkLst>
          <pc:docMk/>
          <pc:sldMk cId="3688837223" sldId="313"/>
        </pc:sldMkLst>
        <pc:spChg chg="add del mod">
          <ac:chgData name="#KENT HOWARD GERALDO#" userId="S::kent0005@e.ntu.edu.sg::5cfdda85-1f24-4a39-b87d-2d221c47f614" providerId="AD" clId="Web-{CADA6B25-9D26-4708-AEB4-AAB4121BB93B}" dt="2021-10-08T09:47:55.514" v="12"/>
          <ac:spMkLst>
            <pc:docMk/>
            <pc:sldMk cId="3688837223" sldId="313"/>
            <ac:spMk id="3" creationId="{0AE6940C-F605-4FD6-BFEA-09259BE15940}"/>
          </ac:spMkLst>
        </pc:spChg>
        <pc:spChg chg="del">
          <ac:chgData name="#KENT HOWARD GERALDO#" userId="S::kent0005@e.ntu.edu.sg::5cfdda85-1f24-4a39-b87d-2d221c47f614" providerId="AD" clId="Web-{CADA6B25-9D26-4708-AEB4-AAB4121BB93B}" dt="2021-10-08T09:47:46.263" v="8"/>
          <ac:spMkLst>
            <pc:docMk/>
            <pc:sldMk cId="3688837223" sldId="313"/>
            <ac:spMk id="5" creationId="{2AAB6184-4941-4238-91E6-6B5B0650140D}"/>
          </ac:spMkLst>
        </pc:spChg>
        <pc:spChg chg="add mod">
          <ac:chgData name="#KENT HOWARD GERALDO#" userId="S::kent0005@e.ntu.edu.sg::5cfdda85-1f24-4a39-b87d-2d221c47f614" providerId="AD" clId="Web-{CADA6B25-9D26-4708-AEB4-AAB4121BB93B}" dt="2021-10-08T09:48:13.624" v="16" actId="14100"/>
          <ac:spMkLst>
            <pc:docMk/>
            <pc:sldMk cId="3688837223" sldId="313"/>
            <ac:spMk id="6" creationId="{32FA231B-8C7E-478F-971D-606EC955AD4E}"/>
          </ac:spMkLst>
        </pc:spChg>
        <pc:picChg chg="add mod">
          <ac:chgData name="#KENT HOWARD GERALDO#" userId="S::kent0005@e.ntu.edu.sg::5cfdda85-1f24-4a39-b87d-2d221c47f614" providerId="AD" clId="Web-{CADA6B25-9D26-4708-AEB4-AAB4121BB93B}" dt="2021-10-08T09:47:43.560" v="7" actId="1076"/>
          <ac:picMkLst>
            <pc:docMk/>
            <pc:sldMk cId="3688837223" sldId="313"/>
            <ac:picMk id="2" creationId="{696F169F-7B2E-4437-99D5-42010B2FCB09}"/>
          </ac:picMkLst>
        </pc:picChg>
        <pc:picChg chg="del">
          <ac:chgData name="#KENT HOWARD GERALDO#" userId="S::kent0005@e.ntu.edu.sg::5cfdda85-1f24-4a39-b87d-2d221c47f614" providerId="AD" clId="Web-{CADA6B25-9D26-4708-AEB4-AAB4121BB93B}" dt="2021-10-08T09:47:34.512" v="5"/>
          <ac:picMkLst>
            <pc:docMk/>
            <pc:sldMk cId="3688837223" sldId="313"/>
            <ac:picMk id="4" creationId="{6BABAD5B-73DE-4F55-9955-C5BA86374705}"/>
          </ac:picMkLst>
        </pc:picChg>
      </pc:sldChg>
      <pc:sldChg chg="del">
        <pc:chgData name="#KENT HOWARD GERALDO#" userId="S::kent0005@e.ntu.edu.sg::5cfdda85-1f24-4a39-b87d-2d221c47f614" providerId="AD" clId="Web-{CADA6B25-9D26-4708-AEB4-AAB4121BB93B}" dt="2021-10-08T09:35:54.850" v="2"/>
        <pc:sldMkLst>
          <pc:docMk/>
          <pc:sldMk cId="2974305176" sldId="322"/>
        </pc:sldMkLst>
      </pc:sldChg>
    </pc:docChg>
  </pc:docChgLst>
  <pc:docChgLst>
    <pc:chgData name="#KENT HOWARD GERALDO#" userId="S::kent0005@e.ntu.edu.sg::5cfdda85-1f24-4a39-b87d-2d221c47f614" providerId="AD" clId="Web-{B7DB0212-850B-4E60-A2CA-7D14601D4E92}"/>
    <pc:docChg chg="modSld">
      <pc:chgData name="#KENT HOWARD GERALDO#" userId="S::kent0005@e.ntu.edu.sg::5cfdda85-1f24-4a39-b87d-2d221c47f614" providerId="AD" clId="Web-{B7DB0212-850B-4E60-A2CA-7D14601D4E92}" dt="2021-10-03T14:39:46.186" v="1" actId="1076"/>
      <pc:docMkLst>
        <pc:docMk/>
      </pc:docMkLst>
      <pc:sldChg chg="addSp modSp">
        <pc:chgData name="#KENT HOWARD GERALDO#" userId="S::kent0005@e.ntu.edu.sg::5cfdda85-1f24-4a39-b87d-2d221c47f614" providerId="AD" clId="Web-{B7DB0212-850B-4E60-A2CA-7D14601D4E92}" dt="2021-10-03T14:39:46.186" v="1" actId="1076"/>
        <pc:sldMkLst>
          <pc:docMk/>
          <pc:sldMk cId="1979161220" sldId="340"/>
        </pc:sldMkLst>
        <pc:picChg chg="add mod">
          <ac:chgData name="#KENT HOWARD GERALDO#" userId="S::kent0005@e.ntu.edu.sg::5cfdda85-1f24-4a39-b87d-2d221c47f614" providerId="AD" clId="Web-{B7DB0212-850B-4E60-A2CA-7D14601D4E92}" dt="2021-10-03T14:39:46.186" v="1" actId="1076"/>
          <ac:picMkLst>
            <pc:docMk/>
            <pc:sldMk cId="1979161220" sldId="340"/>
            <ac:picMk id="3" creationId="{761C2F4D-6A08-4A51-BD79-76DC97D2B959}"/>
          </ac:picMkLst>
        </pc:picChg>
      </pc:sldChg>
    </pc:docChg>
  </pc:docChgLst>
  <pc:docChgLst>
    <pc:chgData name="#KENT HOWARD GERALDO#" userId="S::kent0005@e.ntu.edu.sg::5cfdda85-1f24-4a39-b87d-2d221c47f614" providerId="AD" clId="Web-{50941BDD-B420-4980-8D48-36BC9270E0FF}"/>
    <pc:docChg chg="addSld">
      <pc:chgData name="#KENT HOWARD GERALDO#" userId="S::kent0005@e.ntu.edu.sg::5cfdda85-1f24-4a39-b87d-2d221c47f614" providerId="AD" clId="Web-{50941BDD-B420-4980-8D48-36BC9270E0FF}" dt="2021-09-30T06:30:59.665" v="0"/>
      <pc:docMkLst>
        <pc:docMk/>
      </pc:docMkLst>
      <pc:sldChg chg="new">
        <pc:chgData name="#KENT HOWARD GERALDO#" userId="S::kent0005@e.ntu.edu.sg::5cfdda85-1f24-4a39-b87d-2d221c47f614" providerId="AD" clId="Web-{50941BDD-B420-4980-8D48-36BC9270E0FF}" dt="2021-09-30T06:30:59.665" v="0"/>
        <pc:sldMkLst>
          <pc:docMk/>
          <pc:sldMk cId="2183772256" sldId="334"/>
        </pc:sldMkLst>
      </pc:sldChg>
    </pc:docChg>
  </pc:docChgLst>
  <pc:docChgLst>
    <pc:chgData name="KENT0005@e.ntu.edu.sg" userId="5cfdda85-1f24-4a39-b87d-2d221c47f614" providerId="ADAL" clId="{87D54F7A-32ED-4981-96C8-6649AADE78C6}"/>
    <pc:docChg chg="custSel addSld modSld sldOrd">
      <pc:chgData name="KENT0005@e.ntu.edu.sg" userId="5cfdda85-1f24-4a39-b87d-2d221c47f614" providerId="ADAL" clId="{87D54F7A-32ED-4981-96C8-6649AADE78C6}" dt="2021-10-02T04:08:30.794" v="148" actId="20577"/>
      <pc:docMkLst>
        <pc:docMk/>
      </pc:docMkLst>
      <pc:sldChg chg="ord">
        <pc:chgData name="KENT0005@e.ntu.edu.sg" userId="5cfdda85-1f24-4a39-b87d-2d221c47f614" providerId="ADAL" clId="{87D54F7A-32ED-4981-96C8-6649AADE78C6}" dt="2021-10-02T04:03:19.671" v="2"/>
        <pc:sldMkLst>
          <pc:docMk/>
          <pc:sldMk cId="3834822749" sldId="336"/>
        </pc:sldMkLst>
      </pc:sldChg>
      <pc:sldChg chg="addSp delSp modSp new mod">
        <pc:chgData name="KENT0005@e.ntu.edu.sg" userId="5cfdda85-1f24-4a39-b87d-2d221c47f614" providerId="ADAL" clId="{87D54F7A-32ED-4981-96C8-6649AADE78C6}" dt="2021-10-02T04:05:06.581" v="28" actId="1076"/>
        <pc:sldMkLst>
          <pc:docMk/>
          <pc:sldMk cId="3808252483" sldId="338"/>
        </pc:sldMkLst>
        <pc:spChg chg="del">
          <ac:chgData name="KENT0005@e.ntu.edu.sg" userId="5cfdda85-1f24-4a39-b87d-2d221c47f614" providerId="ADAL" clId="{87D54F7A-32ED-4981-96C8-6649AADE78C6}" dt="2021-10-02T04:03:40.055" v="4" actId="478"/>
          <ac:spMkLst>
            <pc:docMk/>
            <pc:sldMk cId="3808252483" sldId="338"/>
            <ac:spMk id="2" creationId="{DA79FA3C-B774-45B1-A4AE-071C36E373F9}"/>
          </ac:spMkLst>
        </pc:spChg>
        <pc:spChg chg="del">
          <ac:chgData name="KENT0005@e.ntu.edu.sg" userId="5cfdda85-1f24-4a39-b87d-2d221c47f614" providerId="ADAL" clId="{87D54F7A-32ED-4981-96C8-6649AADE78C6}" dt="2021-10-02T04:03:52.642" v="27" actId="478"/>
          <ac:spMkLst>
            <pc:docMk/>
            <pc:sldMk cId="3808252483" sldId="338"/>
            <ac:spMk id="3" creationId="{C64CAEE6-E61D-4DA3-AAF1-E9EBAD137716}"/>
          </ac:spMkLst>
        </pc:spChg>
        <pc:spChg chg="add mod">
          <ac:chgData name="KENT0005@e.ntu.edu.sg" userId="5cfdda85-1f24-4a39-b87d-2d221c47f614" providerId="ADAL" clId="{87D54F7A-32ED-4981-96C8-6649AADE78C6}" dt="2021-10-02T04:03:48.389" v="26" actId="20577"/>
          <ac:spMkLst>
            <pc:docMk/>
            <pc:sldMk cId="3808252483" sldId="338"/>
            <ac:spMk id="5" creationId="{4D1E415F-BAD0-40EC-9AB9-36EAC5723F0F}"/>
          </ac:spMkLst>
        </pc:spChg>
        <pc:picChg chg="add mod">
          <ac:chgData name="KENT0005@e.ntu.edu.sg" userId="5cfdda85-1f24-4a39-b87d-2d221c47f614" providerId="ADAL" clId="{87D54F7A-32ED-4981-96C8-6649AADE78C6}" dt="2021-10-02T04:05:06.581" v="28" actId="1076"/>
          <ac:picMkLst>
            <pc:docMk/>
            <pc:sldMk cId="3808252483" sldId="338"/>
            <ac:picMk id="1026" creationId="{EEEDDC0B-1579-478D-81D6-5002EE1180D3}"/>
          </ac:picMkLst>
        </pc:picChg>
      </pc:sldChg>
      <pc:sldChg chg="addSp delSp modSp new mod modAnim">
        <pc:chgData name="KENT0005@e.ntu.edu.sg" userId="5cfdda85-1f24-4a39-b87d-2d221c47f614" providerId="ADAL" clId="{87D54F7A-32ED-4981-96C8-6649AADE78C6}" dt="2021-10-02T04:08:30.794" v="148" actId="20577"/>
        <pc:sldMkLst>
          <pc:docMk/>
          <pc:sldMk cId="2416218416" sldId="339"/>
        </pc:sldMkLst>
        <pc:spChg chg="del">
          <ac:chgData name="KENT0005@e.ntu.edu.sg" userId="5cfdda85-1f24-4a39-b87d-2d221c47f614" providerId="ADAL" clId="{87D54F7A-32ED-4981-96C8-6649AADE78C6}" dt="2021-10-02T04:06:39.938" v="30" actId="478"/>
          <ac:spMkLst>
            <pc:docMk/>
            <pc:sldMk cId="2416218416" sldId="339"/>
            <ac:spMk id="2" creationId="{6C4D30F7-EB86-4AA1-91C3-C68F4C97A6DE}"/>
          </ac:spMkLst>
        </pc:spChg>
        <pc:spChg chg="del">
          <ac:chgData name="KENT0005@e.ntu.edu.sg" userId="5cfdda85-1f24-4a39-b87d-2d221c47f614" providerId="ADAL" clId="{87D54F7A-32ED-4981-96C8-6649AADE78C6}" dt="2021-10-02T04:07:55.781" v="53" actId="478"/>
          <ac:spMkLst>
            <pc:docMk/>
            <pc:sldMk cId="2416218416" sldId="339"/>
            <ac:spMk id="3" creationId="{CEE56418-DC9D-4B9E-8F27-7492D0BC79F6}"/>
          </ac:spMkLst>
        </pc:spChg>
        <pc:spChg chg="add mod">
          <ac:chgData name="KENT0005@e.ntu.edu.sg" userId="5cfdda85-1f24-4a39-b87d-2d221c47f614" providerId="ADAL" clId="{87D54F7A-32ED-4981-96C8-6649AADE78C6}" dt="2021-10-02T04:07:18.261" v="52" actId="20577"/>
          <ac:spMkLst>
            <pc:docMk/>
            <pc:sldMk cId="2416218416" sldId="339"/>
            <ac:spMk id="4" creationId="{BB433C4A-8E0A-4FCA-8FBB-B4AEEDD9D19E}"/>
          </ac:spMkLst>
        </pc:spChg>
        <pc:spChg chg="add mod">
          <ac:chgData name="KENT0005@e.ntu.edu.sg" userId="5cfdda85-1f24-4a39-b87d-2d221c47f614" providerId="ADAL" clId="{87D54F7A-32ED-4981-96C8-6649AADE78C6}" dt="2021-10-02T04:08:30.794" v="148" actId="20577"/>
          <ac:spMkLst>
            <pc:docMk/>
            <pc:sldMk cId="2416218416" sldId="339"/>
            <ac:spMk id="5" creationId="{05B93D52-1269-41DC-B596-1A7A9B231FA9}"/>
          </ac:spMkLst>
        </pc:spChg>
      </pc:sldChg>
    </pc:docChg>
  </pc:docChgLst>
  <pc:docChgLst>
    <pc:chgData name="#KENT HOWARD GERALDO#" userId="S::kent0005@e.ntu.edu.sg::5cfdda85-1f24-4a39-b87d-2d221c47f614" providerId="AD" clId="Web-{E1AEB4F7-1919-4CE5-AC84-9038DD91298F}"/>
    <pc:docChg chg="addSld modSld">
      <pc:chgData name="#KENT HOWARD GERALDO#" userId="S::kent0005@e.ntu.edu.sg::5cfdda85-1f24-4a39-b87d-2d221c47f614" providerId="AD" clId="Web-{E1AEB4F7-1919-4CE5-AC84-9038DD91298F}" dt="2021-10-07T09:45:43.699" v="4" actId="20577"/>
      <pc:docMkLst>
        <pc:docMk/>
      </pc:docMkLst>
      <pc:sldChg chg="modSp">
        <pc:chgData name="#KENT HOWARD GERALDO#" userId="S::kent0005@e.ntu.edu.sg::5cfdda85-1f24-4a39-b87d-2d221c47f614" providerId="AD" clId="Web-{E1AEB4F7-1919-4CE5-AC84-9038DD91298F}" dt="2021-10-07T09:45:43.699" v="4" actId="20577"/>
        <pc:sldMkLst>
          <pc:docMk/>
          <pc:sldMk cId="0" sldId="284"/>
        </pc:sldMkLst>
        <pc:spChg chg="mod">
          <ac:chgData name="#KENT HOWARD GERALDO#" userId="S::kent0005@e.ntu.edu.sg::5cfdda85-1f24-4a39-b87d-2d221c47f614" providerId="AD" clId="Web-{E1AEB4F7-1919-4CE5-AC84-9038DD91298F}" dt="2021-10-07T09:45:43.699" v="4" actId="20577"/>
          <ac:spMkLst>
            <pc:docMk/>
            <pc:sldMk cId="0" sldId="284"/>
            <ac:spMk id="16" creationId="{4A27DC47-73D3-4711-87EA-749102F37461}"/>
          </ac:spMkLst>
        </pc:spChg>
      </pc:sldChg>
      <pc:sldChg chg="modSp add replId">
        <pc:chgData name="#KENT HOWARD GERALDO#" userId="S::kent0005@e.ntu.edu.sg::5cfdda85-1f24-4a39-b87d-2d221c47f614" providerId="AD" clId="Web-{E1AEB4F7-1919-4CE5-AC84-9038DD91298F}" dt="2021-10-07T09:17:14.216" v="3" actId="20577"/>
        <pc:sldMkLst>
          <pc:docMk/>
          <pc:sldMk cId="4138474159" sldId="341"/>
        </pc:sldMkLst>
        <pc:spChg chg="mod">
          <ac:chgData name="#KENT HOWARD GERALDO#" userId="S::kent0005@e.ntu.edu.sg::5cfdda85-1f24-4a39-b87d-2d221c47f614" providerId="AD" clId="Web-{E1AEB4F7-1919-4CE5-AC84-9038DD91298F}" dt="2021-10-07T09:17:14.216" v="3" actId="20577"/>
          <ac:spMkLst>
            <pc:docMk/>
            <pc:sldMk cId="4138474159" sldId="341"/>
            <ac:spMk id="401" creationId="{00000000-0000-0000-0000-000000000000}"/>
          </ac:spMkLst>
        </pc:spChg>
      </pc:sldChg>
    </pc:docChg>
  </pc:docChgLst>
  <pc:docChgLst>
    <pc:chgData name="#KENT HOWARD GERALDO#" userId="S::kent0005@e.ntu.edu.sg::5cfdda85-1f24-4a39-b87d-2d221c47f614" providerId="AD" clId="Web-{96888CC5-4D27-4336-AAF5-4C8123EE07B7}"/>
    <pc:docChg chg="addSld modSld">
      <pc:chgData name="#KENT HOWARD GERALDO#" userId="S::kent0005@e.ntu.edu.sg::5cfdda85-1f24-4a39-b87d-2d221c47f614" providerId="AD" clId="Web-{96888CC5-4D27-4336-AAF5-4C8123EE07B7}" dt="2021-10-07T12:18:56.186" v="41" actId="1076"/>
      <pc:docMkLst>
        <pc:docMk/>
      </pc:docMkLst>
      <pc:sldChg chg="modSp">
        <pc:chgData name="#KENT HOWARD GERALDO#" userId="S::kent0005@e.ntu.edu.sg::5cfdda85-1f24-4a39-b87d-2d221c47f614" providerId="AD" clId="Web-{96888CC5-4D27-4336-AAF5-4C8123EE07B7}" dt="2021-10-07T12:18:56.186" v="41" actId="1076"/>
        <pc:sldMkLst>
          <pc:docMk/>
          <pc:sldMk cId="3451946497" sldId="337"/>
        </pc:sldMkLst>
        <pc:spChg chg="mod">
          <ac:chgData name="#KENT HOWARD GERALDO#" userId="S::kent0005@e.ntu.edu.sg::5cfdda85-1f24-4a39-b87d-2d221c47f614" providerId="AD" clId="Web-{96888CC5-4D27-4336-AAF5-4C8123EE07B7}" dt="2021-10-07T12:18:56.186" v="41" actId="1076"/>
          <ac:spMkLst>
            <pc:docMk/>
            <pc:sldMk cId="3451946497" sldId="337"/>
            <ac:spMk id="7" creationId="{F109BFA8-13CA-4240-BC54-E56E7E7B59E7}"/>
          </ac:spMkLst>
        </pc:spChg>
        <pc:picChg chg="mod">
          <ac:chgData name="#KENT HOWARD GERALDO#" userId="S::kent0005@e.ntu.edu.sg::5cfdda85-1f24-4a39-b87d-2d221c47f614" providerId="AD" clId="Web-{96888CC5-4D27-4336-AAF5-4C8123EE07B7}" dt="2021-10-07T12:18:53.811" v="40" actId="1076"/>
          <ac:picMkLst>
            <pc:docMk/>
            <pc:sldMk cId="3451946497" sldId="337"/>
            <ac:picMk id="6" creationId="{CE9BC328-02B0-4CCA-AB15-2F095D00BB86}"/>
          </ac:picMkLst>
        </pc:picChg>
      </pc:sldChg>
      <pc:sldChg chg="addSp delSp modSp new">
        <pc:chgData name="#KENT HOWARD GERALDO#" userId="S::kent0005@e.ntu.edu.sg::5cfdda85-1f24-4a39-b87d-2d221c47f614" providerId="AD" clId="Web-{96888CC5-4D27-4336-AAF5-4C8123EE07B7}" dt="2021-10-07T12:14:01.478" v="39" actId="1076"/>
        <pc:sldMkLst>
          <pc:docMk/>
          <pc:sldMk cId="1370991987" sldId="342"/>
        </pc:sldMkLst>
        <pc:spChg chg="del">
          <ac:chgData name="#KENT HOWARD GERALDO#" userId="S::kent0005@e.ntu.edu.sg::5cfdda85-1f24-4a39-b87d-2d221c47f614" providerId="AD" clId="Web-{96888CC5-4D27-4336-AAF5-4C8123EE07B7}" dt="2021-10-07T12:13:32.415" v="35"/>
          <ac:spMkLst>
            <pc:docMk/>
            <pc:sldMk cId="1370991987" sldId="342"/>
            <ac:spMk id="2" creationId="{9AED8C83-2144-4CC2-AC8B-73BDB840BED5}"/>
          </ac:spMkLst>
        </pc:spChg>
        <pc:spChg chg="add">
          <ac:chgData name="#KENT HOWARD GERALDO#" userId="S::kent0005@e.ntu.edu.sg::5cfdda85-1f24-4a39-b87d-2d221c47f614" providerId="AD" clId="Web-{96888CC5-4D27-4336-AAF5-4C8123EE07B7}" dt="2021-10-07T12:13:29.431" v="34"/>
          <ac:spMkLst>
            <pc:docMk/>
            <pc:sldMk cId="1370991987" sldId="342"/>
            <ac:spMk id="5" creationId="{56480584-8008-496E-B849-927E75062782}"/>
          </ac:spMkLst>
        </pc:spChg>
        <pc:picChg chg="add mod">
          <ac:chgData name="#KENT HOWARD GERALDO#" userId="S::kent0005@e.ntu.edu.sg::5cfdda85-1f24-4a39-b87d-2d221c47f614" providerId="AD" clId="Web-{96888CC5-4D27-4336-AAF5-4C8123EE07B7}" dt="2021-10-07T12:14:01.478" v="39" actId="1076"/>
          <ac:picMkLst>
            <pc:docMk/>
            <pc:sldMk cId="1370991987" sldId="342"/>
            <ac:picMk id="6" creationId="{5EAA3B3A-6F87-4EEB-95B5-59E0D4024BAF}"/>
          </ac:picMkLst>
        </pc:picChg>
      </pc:sldChg>
    </pc:docChg>
  </pc:docChgLst>
  <pc:docChgLst>
    <pc:chgData name="#KENT HOWARD GERALDO#" userId="S::kent0005@e.ntu.edu.sg::5cfdda85-1f24-4a39-b87d-2d221c47f614" providerId="AD" clId="Web-{E07FD6EC-7035-4B82-894F-7BBA092B7BD4}"/>
    <pc:docChg chg="addSld delSld modSld">
      <pc:chgData name="#KENT HOWARD GERALDO#" userId="S::kent0005@e.ntu.edu.sg::5cfdda85-1f24-4a39-b87d-2d221c47f614" providerId="AD" clId="Web-{E07FD6EC-7035-4B82-894F-7BBA092B7BD4}" dt="2021-09-30T08:22:17.335" v="115" actId="1076"/>
      <pc:docMkLst>
        <pc:docMk/>
      </pc:docMkLst>
      <pc:sldChg chg="modSp">
        <pc:chgData name="#KENT HOWARD GERALDO#" userId="S::kent0005@e.ntu.edu.sg::5cfdda85-1f24-4a39-b87d-2d221c47f614" providerId="AD" clId="Web-{E07FD6EC-7035-4B82-894F-7BBA092B7BD4}" dt="2021-09-30T06:32:40.711" v="9" actId="20577"/>
        <pc:sldMkLst>
          <pc:docMk/>
          <pc:sldMk cId="0" sldId="256"/>
        </pc:sldMkLst>
        <pc:spChg chg="mod">
          <ac:chgData name="#KENT HOWARD GERALDO#" userId="S::kent0005@e.ntu.edu.sg::5cfdda85-1f24-4a39-b87d-2d221c47f614" providerId="AD" clId="Web-{E07FD6EC-7035-4B82-894F-7BBA092B7BD4}" dt="2021-09-30T06:32:40.711" v="9" actId="20577"/>
          <ac:spMkLst>
            <pc:docMk/>
            <pc:sldMk cId="0" sldId="256"/>
            <ac:spMk id="63" creationId="{00000000-0000-0000-0000-000000000000}"/>
          </ac:spMkLst>
        </pc:spChg>
      </pc:sldChg>
      <pc:sldChg chg="addSp modSp">
        <pc:chgData name="#KENT HOWARD GERALDO#" userId="S::kent0005@e.ntu.edu.sg::5cfdda85-1f24-4a39-b87d-2d221c47f614" providerId="AD" clId="Web-{E07FD6EC-7035-4B82-894F-7BBA092B7BD4}" dt="2021-09-30T08:22:17.335" v="115" actId="1076"/>
        <pc:sldMkLst>
          <pc:docMk/>
          <pc:sldMk cId="3924246473" sldId="329"/>
        </pc:sldMkLst>
        <pc:picChg chg="add mod">
          <ac:chgData name="#KENT HOWARD GERALDO#" userId="S::kent0005@e.ntu.edu.sg::5cfdda85-1f24-4a39-b87d-2d221c47f614" providerId="AD" clId="Web-{E07FD6EC-7035-4B82-894F-7BBA092B7BD4}" dt="2021-09-30T08:22:17.335" v="115" actId="1076"/>
          <ac:picMkLst>
            <pc:docMk/>
            <pc:sldMk cId="3924246473" sldId="329"/>
            <ac:picMk id="2" creationId="{4DAB426F-8436-4854-8B5D-1F15793B6B5D}"/>
          </ac:picMkLst>
        </pc:picChg>
      </pc:sldChg>
      <pc:sldChg chg="del">
        <pc:chgData name="#KENT HOWARD GERALDO#" userId="S::kent0005@e.ntu.edu.sg::5cfdda85-1f24-4a39-b87d-2d221c47f614" providerId="AD" clId="Web-{E07FD6EC-7035-4B82-894F-7BBA092B7BD4}" dt="2021-09-30T06:32:58.524" v="11"/>
        <pc:sldMkLst>
          <pc:docMk/>
          <pc:sldMk cId="2183772256" sldId="334"/>
        </pc:sldMkLst>
      </pc:sldChg>
      <pc:sldChg chg="delSp add">
        <pc:chgData name="#KENT HOWARD GERALDO#" userId="S::kent0005@e.ntu.edu.sg::5cfdda85-1f24-4a39-b87d-2d221c47f614" providerId="AD" clId="Web-{E07FD6EC-7035-4B82-894F-7BBA092B7BD4}" dt="2021-09-30T06:33:03.430" v="12"/>
        <pc:sldMkLst>
          <pc:docMk/>
          <pc:sldMk cId="2381684273" sldId="335"/>
        </pc:sldMkLst>
        <pc:spChg chg="del">
          <ac:chgData name="#KENT HOWARD GERALDO#" userId="S::kent0005@e.ntu.edu.sg::5cfdda85-1f24-4a39-b87d-2d221c47f614" providerId="AD" clId="Web-{E07FD6EC-7035-4B82-894F-7BBA092B7BD4}" dt="2021-09-30T06:33:03.430" v="12"/>
          <ac:spMkLst>
            <pc:docMk/>
            <pc:sldMk cId="2381684273" sldId="335"/>
            <ac:spMk id="395" creationId="{00000000-0000-0000-0000-000000000000}"/>
          </ac:spMkLst>
        </pc:spChg>
      </pc:sldChg>
      <pc:sldChg chg="addSp delSp modSp add replId delAnim">
        <pc:chgData name="#KENT HOWARD GERALDO#" userId="S::kent0005@e.ntu.edu.sg::5cfdda85-1f24-4a39-b87d-2d221c47f614" providerId="AD" clId="Web-{E07FD6EC-7035-4B82-894F-7BBA092B7BD4}" dt="2021-09-30T06:56:05.305" v="95" actId="1076"/>
        <pc:sldMkLst>
          <pc:docMk/>
          <pc:sldMk cId="3834822749" sldId="336"/>
        </pc:sldMkLst>
        <pc:spChg chg="add del mod">
          <ac:chgData name="#KENT HOWARD GERALDO#" userId="S::kent0005@e.ntu.edu.sg::5cfdda85-1f24-4a39-b87d-2d221c47f614" providerId="AD" clId="Web-{E07FD6EC-7035-4B82-894F-7BBA092B7BD4}" dt="2021-09-30T06:48:40.104" v="16"/>
          <ac:spMkLst>
            <pc:docMk/>
            <pc:sldMk cId="3834822749" sldId="336"/>
            <ac:spMk id="3" creationId="{3AF9CE3D-7F9D-4922-A335-FFBDC7FC8A22}"/>
          </ac:spMkLst>
        </pc:spChg>
        <pc:spChg chg="del mod">
          <ac:chgData name="#KENT HOWARD GERALDO#" userId="S::kent0005@e.ntu.edu.sg::5cfdda85-1f24-4a39-b87d-2d221c47f614" providerId="AD" clId="Web-{E07FD6EC-7035-4B82-894F-7BBA092B7BD4}" dt="2021-09-30T06:48:35.560" v="15"/>
          <ac:spMkLst>
            <pc:docMk/>
            <pc:sldMk cId="3834822749" sldId="336"/>
            <ac:spMk id="5" creationId="{0EEEA702-D784-4E6D-AEFE-41785F9C7F7E}"/>
          </ac:spMkLst>
        </pc:spChg>
        <pc:spChg chg="add del mod">
          <ac:chgData name="#KENT HOWARD GERALDO#" userId="S::kent0005@e.ntu.edu.sg::5cfdda85-1f24-4a39-b87d-2d221c47f614" providerId="AD" clId="Web-{E07FD6EC-7035-4B82-894F-7BBA092B7BD4}" dt="2021-09-30T06:48:45.933" v="22"/>
          <ac:spMkLst>
            <pc:docMk/>
            <pc:sldMk cId="3834822749" sldId="336"/>
            <ac:spMk id="6" creationId="{742B2FAC-91BB-44F4-AA22-3AA5D19703C3}"/>
          </ac:spMkLst>
        </pc:spChg>
        <pc:spChg chg="add del mod">
          <ac:chgData name="#KENT HOWARD GERALDO#" userId="S::kent0005@e.ntu.edu.sg::5cfdda85-1f24-4a39-b87d-2d221c47f614" providerId="AD" clId="Web-{E07FD6EC-7035-4B82-894F-7BBA092B7BD4}" dt="2021-09-30T06:50:29.716" v="32"/>
          <ac:spMkLst>
            <pc:docMk/>
            <pc:sldMk cId="3834822749" sldId="336"/>
            <ac:spMk id="8" creationId="{EC6EA07B-EFD2-42A6-B80B-4B451BBBA6F4}"/>
          </ac:spMkLst>
        </pc:spChg>
        <pc:spChg chg="add mod">
          <ac:chgData name="#KENT HOWARD GERALDO#" userId="S::kent0005@e.ntu.edu.sg::5cfdda85-1f24-4a39-b87d-2d221c47f614" providerId="AD" clId="Web-{E07FD6EC-7035-4B82-894F-7BBA092B7BD4}" dt="2021-09-30T06:55:01.346" v="68" actId="20577"/>
          <ac:spMkLst>
            <pc:docMk/>
            <pc:sldMk cId="3834822749" sldId="336"/>
            <ac:spMk id="11" creationId="{0D7E14EA-69FD-4FB2-8EEE-F05D40FDB57A}"/>
          </ac:spMkLst>
        </pc:spChg>
        <pc:spChg chg="add mod">
          <ac:chgData name="#KENT HOWARD GERALDO#" userId="S::kent0005@e.ntu.edu.sg::5cfdda85-1f24-4a39-b87d-2d221c47f614" providerId="AD" clId="Web-{E07FD6EC-7035-4B82-894F-7BBA092B7BD4}" dt="2021-09-30T06:56:05.305" v="95" actId="1076"/>
          <ac:spMkLst>
            <pc:docMk/>
            <pc:sldMk cId="3834822749" sldId="336"/>
            <ac:spMk id="15" creationId="{1ABD185F-6417-46F5-B36C-494464D123F5}"/>
          </ac:spMkLst>
        </pc:spChg>
        <pc:picChg chg="add mod">
          <ac:chgData name="#KENT HOWARD GERALDO#" userId="S::kent0005@e.ntu.edu.sg::5cfdda85-1f24-4a39-b87d-2d221c47f614" providerId="AD" clId="Web-{E07FD6EC-7035-4B82-894F-7BBA092B7BD4}" dt="2021-09-30T06:49:23.136" v="29" actId="1076"/>
          <ac:picMkLst>
            <pc:docMk/>
            <pc:sldMk cId="3834822749" sldId="336"/>
            <ac:picMk id="7" creationId="{3DAF78D7-2ED5-4BEC-82F1-A5F598BF2DF3}"/>
          </ac:picMkLst>
        </pc:picChg>
        <pc:picChg chg="add mod">
          <ac:chgData name="#KENT HOWARD GERALDO#" userId="S::kent0005@e.ntu.edu.sg::5cfdda85-1f24-4a39-b87d-2d221c47f614" providerId="AD" clId="Web-{E07FD6EC-7035-4B82-894F-7BBA092B7BD4}" dt="2021-09-30T06:51:18.482" v="37" actId="1076"/>
          <ac:picMkLst>
            <pc:docMk/>
            <pc:sldMk cId="3834822749" sldId="336"/>
            <ac:picMk id="9" creationId="{2E10ADED-4898-46C1-8936-571AB43C1423}"/>
          </ac:picMkLst>
        </pc:picChg>
        <pc:picChg chg="add mod">
          <ac:chgData name="#KENT HOWARD GERALDO#" userId="S::kent0005@e.ntu.edu.sg::5cfdda85-1f24-4a39-b87d-2d221c47f614" providerId="AD" clId="Web-{E07FD6EC-7035-4B82-894F-7BBA092B7BD4}" dt="2021-09-30T06:52:30.327" v="40" actId="14100"/>
          <ac:picMkLst>
            <pc:docMk/>
            <pc:sldMk cId="3834822749" sldId="336"/>
            <ac:picMk id="10" creationId="{164962CF-F940-45A9-B4AD-3E61B41F9CFE}"/>
          </ac:picMkLst>
        </pc:picChg>
        <pc:picChg chg="del mod">
          <ac:chgData name="#KENT HOWARD GERALDO#" userId="S::kent0005@e.ntu.edu.sg::5cfdda85-1f24-4a39-b87d-2d221c47f614" providerId="AD" clId="Web-{E07FD6EC-7035-4B82-894F-7BBA092B7BD4}" dt="2021-09-30T06:48:43.714" v="18"/>
          <ac:picMkLst>
            <pc:docMk/>
            <pc:sldMk cId="3834822749" sldId="336"/>
            <ac:picMk id="3076" creationId="{C152BC85-3F1F-4EFB-8B50-4662861A33EC}"/>
          </ac:picMkLst>
        </pc:picChg>
        <pc:cxnChg chg="add del">
          <ac:chgData name="#KENT HOWARD GERALDO#" userId="S::kent0005@e.ntu.edu.sg::5cfdda85-1f24-4a39-b87d-2d221c47f614" providerId="AD" clId="Web-{E07FD6EC-7035-4B82-894F-7BBA092B7BD4}" dt="2021-09-30T06:54:20.658" v="53"/>
          <ac:cxnSpMkLst>
            <pc:docMk/>
            <pc:sldMk cId="3834822749" sldId="336"/>
            <ac:cxnSpMk id="12" creationId="{6BB9DD50-2CA8-4400-9916-A43133359F72}"/>
          </ac:cxnSpMkLst>
        </pc:cxnChg>
        <pc:cxnChg chg="add mod">
          <ac:chgData name="#KENT HOWARD GERALDO#" userId="S::kent0005@e.ntu.edu.sg::5cfdda85-1f24-4a39-b87d-2d221c47f614" providerId="AD" clId="Web-{E07FD6EC-7035-4B82-894F-7BBA092B7BD4}" dt="2021-09-30T06:54:48.127" v="62" actId="14100"/>
          <ac:cxnSpMkLst>
            <pc:docMk/>
            <pc:sldMk cId="3834822749" sldId="336"/>
            <ac:cxnSpMk id="13" creationId="{734B2E79-1730-4337-AF21-680C79EB2A75}"/>
          </ac:cxnSpMkLst>
        </pc:cxnChg>
        <pc:cxnChg chg="add mod">
          <ac:chgData name="#KENT HOWARD GERALDO#" userId="S::kent0005@e.ntu.edu.sg::5cfdda85-1f24-4a39-b87d-2d221c47f614" providerId="AD" clId="Web-{E07FD6EC-7035-4B82-894F-7BBA092B7BD4}" dt="2021-09-30T06:56:01.816" v="94" actId="14100"/>
          <ac:cxnSpMkLst>
            <pc:docMk/>
            <pc:sldMk cId="3834822749" sldId="336"/>
            <ac:cxnSpMk id="14" creationId="{9732A44F-E48B-4800-BE21-3252A053A85D}"/>
          </ac:cxnSpMkLst>
        </pc:cxnChg>
      </pc:sldChg>
      <pc:sldChg chg="addSp delSp modSp new">
        <pc:chgData name="#KENT HOWARD GERALDO#" userId="S::kent0005@e.ntu.edu.sg::5cfdda85-1f24-4a39-b87d-2d221c47f614" providerId="AD" clId="Web-{E07FD6EC-7035-4B82-894F-7BBA092B7BD4}" dt="2021-09-30T06:59:58.836" v="107" actId="1076"/>
        <pc:sldMkLst>
          <pc:docMk/>
          <pc:sldMk cId="3451946497" sldId="337"/>
        </pc:sldMkLst>
        <pc:spChg chg="del">
          <ac:chgData name="#KENT HOWARD GERALDO#" userId="S::kent0005@e.ntu.edu.sg::5cfdda85-1f24-4a39-b87d-2d221c47f614" providerId="AD" clId="Web-{E07FD6EC-7035-4B82-894F-7BBA092B7BD4}" dt="2021-09-30T06:56:49.098" v="97"/>
          <ac:spMkLst>
            <pc:docMk/>
            <pc:sldMk cId="3451946497" sldId="337"/>
            <ac:spMk id="2" creationId="{ECE152DF-CD80-4273-8B28-67D9E6FB7CD5}"/>
          </ac:spMkLst>
        </pc:spChg>
        <pc:spChg chg="del">
          <ac:chgData name="#KENT HOWARD GERALDO#" userId="S::kent0005@e.ntu.edu.sg::5cfdda85-1f24-4a39-b87d-2d221c47f614" providerId="AD" clId="Web-{E07FD6EC-7035-4B82-894F-7BBA092B7BD4}" dt="2021-09-30T06:56:52.739" v="99"/>
          <ac:spMkLst>
            <pc:docMk/>
            <pc:sldMk cId="3451946497" sldId="337"/>
            <ac:spMk id="3" creationId="{07A5DD45-0DC4-477E-B0F7-068B24D6695C}"/>
          </ac:spMkLst>
        </pc:spChg>
        <pc:spChg chg="add">
          <ac:chgData name="#KENT HOWARD GERALDO#" userId="S::kent0005@e.ntu.edu.sg::5cfdda85-1f24-4a39-b87d-2d221c47f614" providerId="AD" clId="Web-{E07FD6EC-7035-4B82-894F-7BBA092B7BD4}" dt="2021-09-30T06:56:49.676" v="98"/>
          <ac:spMkLst>
            <pc:docMk/>
            <pc:sldMk cId="3451946497" sldId="337"/>
            <ac:spMk id="5" creationId="{427AF5F6-78A7-471D-92FC-C59C3A7E5E19}"/>
          </ac:spMkLst>
        </pc:spChg>
        <pc:spChg chg="add mod">
          <ac:chgData name="#KENT HOWARD GERALDO#" userId="S::kent0005@e.ntu.edu.sg::5cfdda85-1f24-4a39-b87d-2d221c47f614" providerId="AD" clId="Web-{E07FD6EC-7035-4B82-894F-7BBA092B7BD4}" dt="2021-09-30T06:59:58.836" v="107" actId="1076"/>
          <ac:spMkLst>
            <pc:docMk/>
            <pc:sldMk cId="3451946497" sldId="337"/>
            <ac:spMk id="7" creationId="{F109BFA8-13CA-4240-BC54-E56E7E7B59E7}"/>
          </ac:spMkLst>
        </pc:spChg>
        <pc:picChg chg="add mod">
          <ac:chgData name="#KENT HOWARD GERALDO#" userId="S::kent0005@e.ntu.edu.sg::5cfdda85-1f24-4a39-b87d-2d221c47f614" providerId="AD" clId="Web-{E07FD6EC-7035-4B82-894F-7BBA092B7BD4}" dt="2021-09-30T06:59:29.289" v="102" actId="14100"/>
          <ac:picMkLst>
            <pc:docMk/>
            <pc:sldMk cId="3451946497" sldId="337"/>
            <ac:picMk id="6" creationId="{CE9BC328-02B0-4CCA-AB15-2F095D00BB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Introduce yourself: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- EEE/4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- MLDA </a:t>
            </a:r>
            <a:r>
              <a:rPr lang="en-US" sz="1100" err="1"/>
              <a:t>acads</a:t>
            </a:r>
            <a:endParaRPr 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- MLDA robotics</a:t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56106f0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56106f0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56106f0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56106f0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413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91b9b712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91b9b712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FYI drone in this example is from </a:t>
            </a:r>
            <a:r>
              <a:rPr lang="en-US" err="1"/>
              <a:t>UAVionics</a:t>
            </a:r>
            <a:r>
              <a:rPr lang="en-US"/>
              <a:t> club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995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1b9b712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1b9b712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1b9b712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1b9b712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51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91b9b712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91b9b712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4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56106f0f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56106f0f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Being modular and popular, you can often find the code for “components” of your robot already written by someone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60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1b9b71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1b9b71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Distribute </a:t>
            </a:r>
            <a:r>
              <a:rPr lang="en-GB" err="1"/>
              <a:t>cheatsheet</a:t>
            </a:r>
            <a:r>
              <a:rPr lang="en-GB"/>
              <a:t>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5610aedd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5610aedd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91b9b71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91b9b71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Distribute </a:t>
            </a:r>
            <a:r>
              <a:rPr lang="en-GB" err="1"/>
              <a:t>cheatsheet</a:t>
            </a:r>
            <a:r>
              <a:rPr lang="en-GB"/>
              <a:t>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633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9a961c5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9a961c5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Tx/>
              <a:buChar char="-"/>
            </a:pPr>
            <a:r>
              <a:rPr lang="en-GB" sz="1300">
                <a:solidFill>
                  <a:srgbClr val="1B212C"/>
                </a:solidFill>
              </a:rPr>
              <a:t>MLDA@EEE is a student centric lab (run mainly by students, for students)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Tx/>
              <a:buChar char="-"/>
            </a:pPr>
            <a:r>
              <a:rPr lang="en-GB" sz="1300">
                <a:solidFill>
                  <a:srgbClr val="1B212C"/>
                </a:solidFill>
              </a:rPr>
              <a:t>We aim to provide a platform to empower our EEE/IEM students in learning and deploying ML and data analytics skills in both academia and industry (so to facilitate *you* in learning ML and data analytics)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Tx/>
              <a:buChar char="-"/>
            </a:pPr>
            <a:r>
              <a:rPr lang="en-GB" sz="1300">
                <a:solidFill>
                  <a:srgbClr val="1B212C"/>
                </a:solidFill>
              </a:rPr>
              <a:t>However we do not just reserve ourselves to EEE/IEM students, others are welcome too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Tx/>
              <a:buChar char="-"/>
            </a:pPr>
            <a:r>
              <a:rPr lang="en-GB" sz="1300">
                <a:solidFill>
                  <a:srgbClr val="1B212C"/>
                </a:solidFill>
              </a:rPr>
              <a:t>We aim to achieve this through help of our SOTA faculty, resources, and technical support, and through 4 different pillars of events ranging from our ML projects, industry projects (we partner with industry), career events, workshops, and competition.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Tx/>
              <a:buChar char="-"/>
            </a:pPr>
            <a:r>
              <a:rPr lang="en-GB" sz="1300">
                <a:solidFill>
                  <a:srgbClr val="1B212C"/>
                </a:solidFill>
              </a:rPr>
              <a:t>If you </a:t>
            </a:r>
            <a:r>
              <a:rPr lang="en-GB" sz="1300" err="1">
                <a:solidFill>
                  <a:srgbClr val="1B212C"/>
                </a:solidFill>
              </a:rPr>
              <a:t>wanna</a:t>
            </a:r>
            <a:r>
              <a:rPr lang="en-GB" sz="1300">
                <a:solidFill>
                  <a:srgbClr val="1B212C"/>
                </a:solidFill>
              </a:rPr>
              <a:t> learn more about MLDA please visit our social media at LinkedIn, Instagram, YouTube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91b9b712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91b9b712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5610aedd5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5610aedd5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 to official Wiki, documentation online! They will be useful I promise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91b9b712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91b9b712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5610aedd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5610aedd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62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5610aedd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5610aedd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5610aedd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5610aedd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5610aedd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5610aedd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55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610aedd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610aedd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Mention about RMUA!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610aedd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610aedd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Collaboration with </a:t>
            </a:r>
            <a:r>
              <a:rPr lang="en-US" err="1"/>
              <a:t>UAVionics</a:t>
            </a:r>
            <a:r>
              <a:rPr lang="en-US"/>
              <a:t> club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Some of the </a:t>
            </a:r>
            <a:r>
              <a:rPr lang="en-US" err="1"/>
              <a:t>facils</a:t>
            </a:r>
            <a:r>
              <a:rPr lang="en-US"/>
              <a:t> today are from </a:t>
            </a:r>
            <a:r>
              <a:rPr lang="en-US" err="1"/>
              <a:t>UAVionics</a:t>
            </a:r>
            <a:r>
              <a:rPr lang="en-US"/>
              <a:t> club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What they do: drones of course!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12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610aedd5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610aedd5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3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91b9b712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91b9b712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 is not a standalone OS, contrary to its name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2017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3fd54546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3fd54546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ROS is a “middleware” for creating robot applications.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Runs on top of OS (normally Ubuntu)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56106f0f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56106f0f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Coming back to our example here, we actually have ROS master running to allow these nodes to discover each other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ROS master is NOT a node!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53ec1289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53ec1289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are like actual letters they have a Name, a format, contents in it as well as a sender and receiver it will broadcast the messages but only if you subscribe to it you will receive it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6146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67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3244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09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125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650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2179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2705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373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3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060988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2781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10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94553" y="890546"/>
            <a:ext cx="4595853" cy="320411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cap="none" spc="300">
                <a:latin typeface="Abadi"/>
              </a:rPr>
              <a:t>ROS Workshop 2:</a:t>
            </a:r>
            <a:br>
              <a:rPr lang="en-GB" sz="5600" cap="none" spc="300">
                <a:latin typeface="Abadi" panose="020B0604020104020204" pitchFamily="34" charset="0"/>
              </a:rPr>
            </a:br>
            <a:r>
              <a:rPr lang="en-GB" sz="6000" b="1" cap="none" spc="300">
                <a:latin typeface="Abadi"/>
              </a:rPr>
              <a:t>Application</a:t>
            </a:r>
            <a:endParaRPr lang="en-GB" sz="5600" b="1" cap="none" spc="300">
              <a:latin typeface="Abadi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5952865" y="4590621"/>
            <a:ext cx="1452097" cy="133753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250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>
                <a:solidFill>
                  <a:srgbClr val="0070C0"/>
                </a:solidFill>
              </a:rPr>
              <a:t>Robot Operating System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4630" y="0"/>
            <a:ext cx="3961889" cy="51435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DOWNLOAD: Mlda .Mp4 &amp;amp; MP3, 3gp | NaijaGreenMovies, Fzmovies, NetNaija">
            <a:extLst>
              <a:ext uri="{FF2B5EF4-FFF2-40B4-BE49-F238E27FC236}">
                <a16:creationId xmlns:a16="http://schemas.microsoft.com/office/drawing/2014/main" id="{C38B0729-1900-4BC8-8460-861AF1F80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" b="9932"/>
          <a:stretch/>
        </p:blipFill>
        <p:spPr bwMode="auto">
          <a:xfrm>
            <a:off x="5636928" y="882595"/>
            <a:ext cx="3012219" cy="14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1C889-09FD-447B-95F6-9B634B30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928" y="2766060"/>
            <a:ext cx="2910051" cy="1494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75" y="1600825"/>
            <a:ext cx="5048050" cy="31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/>
          <p:nvPr/>
        </p:nvSpPr>
        <p:spPr>
          <a:xfrm>
            <a:off x="2538450" y="3996400"/>
            <a:ext cx="1292527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Publisher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562350" y="3996400"/>
            <a:ext cx="1451626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Subscriber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4074700" y="3641200"/>
            <a:ext cx="1068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Topic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1B05A0F7-35EC-4719-A5EC-06D628C53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ROS Node &amp; Topic: Example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1B05A0F7-35EC-4719-A5EC-06D628C53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ROS Node &amp; Topic: Example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3B4D6D3-19B6-40CB-9C46-966E16F1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32" y="1197655"/>
            <a:ext cx="6360672" cy="315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E78E096F-9C22-424F-B01C-7CD45E51F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28656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Applications</a:t>
            </a:r>
          </a:p>
        </p:txBody>
      </p:sp>
      <p:pic>
        <p:nvPicPr>
          <p:cNvPr id="6146" name="Picture 2" descr="demo_gif">
            <a:extLst>
              <a:ext uri="{FF2B5EF4-FFF2-40B4-BE49-F238E27FC236}">
                <a16:creationId xmlns:a16="http://schemas.microsoft.com/office/drawing/2014/main" id="{237C576D-AE36-4C70-9E0E-29E264CB9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0" y="635718"/>
            <a:ext cx="7451697" cy="419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35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898497" y="778365"/>
            <a:ext cx="7704814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Open source; anyone can contribute!</a:t>
            </a:r>
            <a:endParaRPr sz="200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Prebuilt packages for components, hardware drivers, sensors, algorithms, navigation, etc.</a:t>
            </a:r>
            <a:endParaRPr sz="200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Large community &amp; widespread use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Modular; integrate different individual parts and multiple people can work on different parts of the project at the same time</a:t>
            </a:r>
            <a:endParaRPr sz="200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Streamline and standardized format of the data being sent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Allows communication with multiple other robots</a:t>
            </a:r>
            <a:endParaRPr sz="2000"/>
          </a:p>
        </p:txBody>
      </p:sp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0AB1D00E-AD71-494E-BAE8-BD94A5E62A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What’s special about ROS?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0AB1D00E-AD71-494E-BAE8-BD94A5E62A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What’s special about ROS?</a:t>
            </a:r>
          </a:p>
        </p:txBody>
      </p:sp>
      <p:pic>
        <p:nvPicPr>
          <p:cNvPr id="1028" name="Picture 4" descr="Depth Camera D435 – Intel® RealSense™ Depth and Tracking Cameras">
            <a:extLst>
              <a:ext uri="{FF2B5EF4-FFF2-40B4-BE49-F238E27FC236}">
                <a16:creationId xmlns:a16="http://schemas.microsoft.com/office/drawing/2014/main" id="{92E16CFB-902A-4028-98A3-61B9A8ACE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5" y="826128"/>
            <a:ext cx="3672714" cy="162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 AI Kit: OAK—D– OpenCV.AI">
            <a:extLst>
              <a:ext uri="{FF2B5EF4-FFF2-40B4-BE49-F238E27FC236}">
                <a16:creationId xmlns:a16="http://schemas.microsoft.com/office/drawing/2014/main" id="{A181278A-F97B-4452-A0CB-AF5ECED0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627" y="171778"/>
            <a:ext cx="2714205" cy="295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73CD7-A8B4-4179-ACCC-A1E082958F1B}"/>
              </a:ext>
            </a:extLst>
          </p:cNvPr>
          <p:cNvSpPr txBox="1"/>
          <p:nvPr/>
        </p:nvSpPr>
        <p:spPr>
          <a:xfrm>
            <a:off x="1151214" y="2566889"/>
            <a:ext cx="25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Intel RealSense D435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22754-582E-4D03-8B7D-3EDF4FF10B16}"/>
              </a:ext>
            </a:extLst>
          </p:cNvPr>
          <p:cNvSpPr txBox="1"/>
          <p:nvPr/>
        </p:nvSpPr>
        <p:spPr>
          <a:xfrm>
            <a:off x="6318592" y="2566889"/>
            <a:ext cx="25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OAK-D</a:t>
            </a:r>
          </a:p>
        </p:txBody>
      </p:sp>
      <p:pic>
        <p:nvPicPr>
          <p:cNvPr id="1032" name="Picture 8" descr="RPLIDAR A2M8 360 ° | ROS Components">
            <a:extLst>
              <a:ext uri="{FF2B5EF4-FFF2-40B4-BE49-F238E27FC236}">
                <a16:creationId xmlns:a16="http://schemas.microsoft.com/office/drawing/2014/main" id="{C55ABD1E-5A9F-4896-B2DB-65236DAF0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72" y="1654541"/>
            <a:ext cx="3132702" cy="358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CEC2BB-DEE1-4A7B-A3D7-084BD0635182}"/>
              </a:ext>
            </a:extLst>
          </p:cNvPr>
          <p:cNvSpPr txBox="1"/>
          <p:nvPr/>
        </p:nvSpPr>
        <p:spPr>
          <a:xfrm>
            <a:off x="1488999" y="4471889"/>
            <a:ext cx="25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RPLIDAR A2</a:t>
            </a:r>
          </a:p>
        </p:txBody>
      </p:sp>
      <p:pic>
        <p:nvPicPr>
          <p:cNvPr id="1034" name="Picture 10" descr="Products | Velodyne Lidar">
            <a:extLst>
              <a:ext uri="{FF2B5EF4-FFF2-40B4-BE49-F238E27FC236}">
                <a16:creationId xmlns:a16="http://schemas.microsoft.com/office/drawing/2014/main" id="{0D1DCAD3-6B87-4C91-9F80-AF5479640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18" y="2257517"/>
            <a:ext cx="2714205" cy="27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957B9-FC05-4C4B-BD91-658D60F153EA}"/>
              </a:ext>
            </a:extLst>
          </p:cNvPr>
          <p:cNvSpPr txBox="1"/>
          <p:nvPr/>
        </p:nvSpPr>
        <p:spPr>
          <a:xfrm>
            <a:off x="6047167" y="4460566"/>
            <a:ext cx="253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Velodyne</a:t>
            </a:r>
            <a:r>
              <a:rPr lang="en-US"/>
              <a:t> LIDAR</a:t>
            </a:r>
          </a:p>
        </p:txBody>
      </p:sp>
    </p:spTree>
    <p:extLst>
      <p:ext uri="{BB962C8B-B14F-4D97-AF65-F5344CB8AC3E}">
        <p14:creationId xmlns:p14="http://schemas.microsoft.com/office/powerpoint/2010/main" val="182088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1;p16">
            <a:extLst>
              <a:ext uri="{FF2B5EF4-FFF2-40B4-BE49-F238E27FC236}">
                <a16:creationId xmlns:a16="http://schemas.microsoft.com/office/drawing/2014/main" id="{E4E91666-006D-4542-A36F-AA633B971D6D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Image data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FCECC551-C255-4CF9-A48A-4736C16A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56" y="2440176"/>
            <a:ext cx="3480876" cy="25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650706-3C03-46C1-8C92-DBAA8772443B}"/>
              </a:ext>
            </a:extLst>
          </p:cNvPr>
          <p:cNvSpPr txBox="1"/>
          <p:nvPr/>
        </p:nvSpPr>
        <p:spPr>
          <a:xfrm>
            <a:off x="775800" y="899597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 can be represented with matrix of pixels with a given width(W) and height(H). 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 x H x C)</a:t>
            </a:r>
            <a:endParaRPr lang="en-US" b="0">
              <a:effectLst/>
            </a:endParaRPr>
          </a:p>
          <a:p>
            <a:pPr marL="76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Depending on the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colorspace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image can have several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grayscale image has</a:t>
            </a:r>
          </a:p>
          <a:p>
            <a:pPr marL="76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a channel of 1 (C = 1)</a:t>
            </a:r>
            <a:endParaRPr lang="en-US" b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RGB image has a </a:t>
            </a:r>
          </a:p>
          <a:p>
            <a:pPr marL="762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channel of 3 (C = 3)</a:t>
            </a:r>
            <a:endParaRPr lang="en-US" b="0">
              <a:effectLst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5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EC7D530A-E112-4192-BADB-62EE96958710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Image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0BD72-F83B-4889-86F6-FEA94128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0" y="857878"/>
            <a:ext cx="7783736" cy="38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0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08B66CCA-A557-49CB-8FE6-45A69E3A2398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 err="1">
                <a:latin typeface="Abadi" panose="020B0604020104020204" pitchFamily="34" charset="0"/>
              </a:rPr>
              <a:t>Laserscan</a:t>
            </a:r>
            <a:r>
              <a:rPr lang="en-GB" b="1" cap="none">
                <a:latin typeface="Abadi" panose="020B0604020104020204" pitchFamily="34" charset="0"/>
              </a:rPr>
              <a:t>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B86F0-BF27-4697-A339-3A50517D1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35" y="924120"/>
            <a:ext cx="7753507" cy="39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9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9FAF-C43F-4AF1-9695-7A569447B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56480584-8008-496E-B849-927E75062782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 err="1">
                <a:latin typeface="Abadi" panose="020B0604020104020204" pitchFamily="34" charset="0"/>
              </a:rPr>
              <a:t>Laserscan</a:t>
            </a:r>
            <a:r>
              <a:rPr lang="en-GB" b="1" cap="none">
                <a:latin typeface="Abadi" panose="020B0604020104020204" pitchFamily="34" charset="0"/>
              </a:rPr>
              <a:t> message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AA3B3A-6F87-4EEB-95B5-59E0D402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33" y="1005373"/>
            <a:ext cx="7037172" cy="38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9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08B66CCA-A557-49CB-8FE6-45A69E3A2398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ROS package using </a:t>
            </a:r>
            <a:r>
              <a:rPr lang="en-GB" b="1" cap="none" err="1">
                <a:latin typeface="Abadi" panose="020B0604020104020204" pitchFamily="34" charset="0"/>
              </a:rPr>
              <a:t>laserscan</a:t>
            </a:r>
            <a:endParaRPr lang="en-GB" b="1" cap="none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BB074-CE63-4B0E-A29F-760C8196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53" y="727821"/>
            <a:ext cx="8242300" cy="39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520070" y="966097"/>
            <a:ext cx="8374200" cy="3658356"/>
            <a:chOff x="369150" y="324425"/>
            <a:chExt cx="8374200" cy="441297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1" name="Google Shape;71;p14"/>
            <p:cNvSpPr/>
            <p:nvPr/>
          </p:nvSpPr>
          <p:spPr>
            <a:xfrm>
              <a:off x="369150" y="4688200"/>
              <a:ext cx="2810400" cy="49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00650" y="324650"/>
              <a:ext cx="8342700" cy="49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-1806600" y="2500175"/>
              <a:ext cx="4400700" cy="49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 rot="-5400000">
              <a:off x="6516450" y="2509975"/>
              <a:ext cx="4404600" cy="49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883750" y="4688200"/>
              <a:ext cx="2832000" cy="49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l="21043" t="39737" r="20582" b="38781"/>
          <a:stretch/>
        </p:blipFill>
        <p:spPr>
          <a:xfrm>
            <a:off x="3581220" y="3897118"/>
            <a:ext cx="2251899" cy="11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769800" y="144950"/>
            <a:ext cx="8374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1" i="0" u="none" strike="noStrike" cap="none">
                <a:solidFill>
                  <a:schemeClr val="dk1"/>
                </a:solidFill>
                <a:latin typeface="Abadi" panose="020B0604020104020204" pitchFamily="34" charset="0"/>
                <a:ea typeface="Old Standard TT"/>
                <a:cs typeface="Old Standard TT"/>
                <a:sym typeface="Old Standard TT"/>
              </a:rPr>
              <a:t>MLDA@EEE - Our Mission</a:t>
            </a:r>
            <a:endParaRPr sz="3300" b="1" i="0" u="none" strike="noStrike" cap="none">
              <a:solidFill>
                <a:schemeClr val="dk1"/>
              </a:solidFill>
              <a:latin typeface="Abadi" panose="020B0604020104020204" pitchFamily="34" charset="0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1428" y="850793"/>
            <a:ext cx="8431500" cy="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an integrated platform for EEE/IEM students to learn and implement Machine Learning, Data Science &amp; AI, as well as facilitate connections with the industry.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l="21043" t="39737" r="20582" b="38781"/>
          <a:stretch/>
        </p:blipFill>
        <p:spPr>
          <a:xfrm>
            <a:off x="1535958" y="2871493"/>
            <a:ext cx="1299382" cy="63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4"/>
          <p:cNvGrpSpPr/>
          <p:nvPr/>
        </p:nvGrpSpPr>
        <p:grpSpPr>
          <a:xfrm>
            <a:off x="623381" y="1874599"/>
            <a:ext cx="3316488" cy="2401003"/>
            <a:chOff x="1539414" y="-71389"/>
            <a:chExt cx="4376468" cy="3839762"/>
          </a:xfrm>
        </p:grpSpPr>
        <p:sp>
          <p:nvSpPr>
            <p:cNvPr id="81" name="Google Shape;81;p14"/>
            <p:cNvSpPr/>
            <p:nvPr/>
          </p:nvSpPr>
          <p:spPr>
            <a:xfrm>
              <a:off x="2853280" y="-71389"/>
              <a:ext cx="1570200" cy="10881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2906403" y="-18266"/>
              <a:ext cx="1464000" cy="98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GB"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Training Area with CYNAP Core system for collaboration and presentation</a:t>
              </a:r>
              <a:endPara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076691" y="495382"/>
              <a:ext cx="3207000" cy="320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997" y="6933"/>
                  </a:moveTo>
                  <a:lnTo>
                    <a:pt x="87997" y="6933"/>
                  </a:lnTo>
                  <a:cubicBezTo>
                    <a:pt x="93994" y="10097"/>
                    <a:pt x="99411" y="14254"/>
                    <a:pt x="104018" y="1922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436582" y="1013286"/>
              <a:ext cx="1479300" cy="11094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4490742" y="1067446"/>
              <a:ext cx="13707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 Deep Learning Workstations, 4 Nvidia GTX 1080i cards each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055863" y="385542"/>
              <a:ext cx="3207000" cy="320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766" y="65289"/>
                  </a:moveTo>
                  <a:lnTo>
                    <a:pt x="119766" y="65289"/>
                  </a:lnTo>
                  <a:cubicBezTo>
                    <a:pt x="118927" y="74772"/>
                    <a:pt x="115843" y="83919"/>
                    <a:pt x="110770" y="9197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878949" y="2850073"/>
              <a:ext cx="1484100" cy="9183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 txBox="1"/>
            <p:nvPr/>
          </p:nvSpPr>
          <p:spPr>
            <a:xfrm>
              <a:off x="3923783" y="2894907"/>
              <a:ext cx="1394400" cy="8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GPU Servers (4 x V100 + 6 x V100) and storage server</a:t>
              </a: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990618" y="452912"/>
              <a:ext cx="3207000" cy="320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87" y="119094"/>
                  </a:moveTo>
                  <a:cubicBezTo>
                    <a:pt x="61430" y="120668"/>
                    <a:pt x="52231" y="120186"/>
                    <a:pt x="43488" y="11768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70173" y="2827978"/>
              <a:ext cx="1175700" cy="8502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2011676" y="2869481"/>
              <a:ext cx="1092600" cy="7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Ample space for project work</a:t>
              </a: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030709" y="452531"/>
              <a:ext cx="3207000" cy="320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55" y="88600"/>
                  </a:moveTo>
                  <a:cubicBezTo>
                    <a:pt x="2120" y="79130"/>
                    <a:pt x="-371" y="68451"/>
                    <a:pt x="45" y="5768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539414" y="1025990"/>
              <a:ext cx="1189800" cy="9597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1586256" y="1072832"/>
              <a:ext cx="10959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18 AIO workstations</a:t>
              </a: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021555" y="480145"/>
              <a:ext cx="3207000" cy="320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040" y="20268"/>
                  </a:moveTo>
                  <a:lnTo>
                    <a:pt x="15040" y="20268"/>
                  </a:lnTo>
                  <a:cubicBezTo>
                    <a:pt x="19573" y="15139"/>
                    <a:pt x="24950" y="10823"/>
                    <a:pt x="30939" y="750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620" y="2756342"/>
            <a:ext cx="637500" cy="6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4610783" y="2056418"/>
            <a:ext cx="1014600" cy="789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780408" y="2170318"/>
            <a:ext cx="9213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Industry Projects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5992525" y="1630093"/>
            <a:ext cx="1397700" cy="891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992520" y="1846093"/>
            <a:ext cx="13977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MLDA@EEE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FYP/DIP/URECA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865170" y="3107518"/>
            <a:ext cx="1014600" cy="789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877995" y="3160043"/>
            <a:ext cx="1014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 Career Kickstart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102020" y="3628493"/>
            <a:ext cx="1178700" cy="7896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141570" y="3660643"/>
            <a:ext cx="11787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Workshops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582070" y="1864468"/>
            <a:ext cx="1055400" cy="2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924020" y="2409393"/>
            <a:ext cx="1998900" cy="25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&gt;17 Workshops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&gt;1000 Trained ML practitioners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&gt;10 Academic Projects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&gt;30 Industry projects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&gt;5 competition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&gt;15 Industry Partners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>
            <a:off x="5625395" y="2544606"/>
            <a:ext cx="747900" cy="3240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4"/>
          <p:cNvCxnSpPr>
            <a:stCxn id="102" idx="3"/>
            <a:endCxn id="96" idx="1"/>
          </p:cNvCxnSpPr>
          <p:nvPr/>
        </p:nvCxnSpPr>
        <p:spPr>
          <a:xfrm rot="10800000" flipH="1">
            <a:off x="5892595" y="3074993"/>
            <a:ext cx="480000" cy="403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4"/>
          <p:cNvCxnSpPr/>
          <p:nvPr/>
        </p:nvCxnSpPr>
        <p:spPr>
          <a:xfrm flipH="1">
            <a:off x="6699220" y="2497818"/>
            <a:ext cx="19200" cy="211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4"/>
          <p:cNvCxnSpPr>
            <a:stCxn id="103" idx="0"/>
          </p:cNvCxnSpPr>
          <p:nvPr/>
        </p:nvCxnSpPr>
        <p:spPr>
          <a:xfrm rot="10800000" flipH="1">
            <a:off x="6691370" y="3425993"/>
            <a:ext cx="17100" cy="2025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08B66CCA-A557-49CB-8FE6-45A69E3A2398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ROS package using </a:t>
            </a:r>
            <a:r>
              <a:rPr lang="en-GB" b="1" cap="none" err="1">
                <a:latin typeface="Abadi" panose="020B0604020104020204" pitchFamily="34" charset="0"/>
              </a:rPr>
              <a:t>laserscan</a:t>
            </a:r>
            <a:endParaRPr lang="en-GB" b="1" cap="none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803F4-1642-4DD4-A35C-C46A8953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53" y="1098503"/>
            <a:ext cx="8394700" cy="33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7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40290-7C15-4CFF-958C-D0774D65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46" y="134880"/>
            <a:ext cx="4913908" cy="48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8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08B66CCA-A557-49CB-8FE6-45A69E3A2398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sz="3800" b="1" cap="none" err="1">
                <a:latin typeface="Abadi"/>
              </a:rPr>
              <a:t>geometry_msgs</a:t>
            </a:r>
            <a:r>
              <a:rPr lang="en-GB" sz="3800" b="1" cap="none">
                <a:latin typeface="Abadi"/>
              </a:rPr>
              <a:t>/Twist.msg</a:t>
            </a:r>
            <a:endParaRPr lang="en-GB" sz="3800" b="1" cap="none">
              <a:latin typeface="Abadi" panose="020B06040201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BD39E3C-C8E6-4672-9947-7CA61222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792520"/>
            <a:ext cx="5940511" cy="1731732"/>
          </a:xfrm>
          <a:prstGeom prst="rect">
            <a:avLst/>
          </a:prstGeom>
        </p:spPr>
      </p:pic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090FBC1C-8845-4946-9462-4140964F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39" y="2573390"/>
            <a:ext cx="5963680" cy="2067957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761C2F4D-6A08-4A51-BD79-76DC97D2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28" y="1573449"/>
            <a:ext cx="1905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6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00E5-7789-487A-9C8C-8CC66D3A7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EB6B0F42-8CBD-411C-BEE2-1B7DAF04871C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RVIZ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DAB426F-8436-4854-8B5D-1F15793B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86" y="1207858"/>
            <a:ext cx="5295067" cy="34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9C2F5FE4-DC19-434F-9D47-FD2CEC4DBA41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Concept of PID</a:t>
            </a:r>
          </a:p>
        </p:txBody>
      </p:sp>
      <p:sp>
        <p:nvSpPr>
          <p:cNvPr id="5" name="Google Shape;247;p29">
            <a:extLst>
              <a:ext uri="{FF2B5EF4-FFF2-40B4-BE49-F238E27FC236}">
                <a16:creationId xmlns:a16="http://schemas.microsoft.com/office/drawing/2014/main" id="{0EEEA702-D784-4E6D-AEFE-41785F9C7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8497" y="778365"/>
            <a:ext cx="7704814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/>
              <a:t>A control mechanism that uses feedback</a:t>
            </a:r>
            <a:endParaRPr sz="2000"/>
          </a:p>
        </p:txBody>
      </p:sp>
      <p:pic>
        <p:nvPicPr>
          <p:cNvPr id="3076" name="Picture 4" descr="PID controller - Wikipedia">
            <a:extLst>
              <a:ext uri="{FF2B5EF4-FFF2-40B4-BE49-F238E27FC236}">
                <a16:creationId xmlns:a16="http://schemas.microsoft.com/office/drawing/2014/main" id="{C152BC85-3F1F-4EFB-8B50-4662861A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418" y="1806574"/>
            <a:ext cx="603697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2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9C2F5FE4-DC19-434F-9D47-FD2CEC4DBA41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Concept of PID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DAF78D7-2ED5-4BEC-82F1-A5F598BF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8" y="950950"/>
            <a:ext cx="3740285" cy="1818930"/>
          </a:xfrm>
          <a:prstGeom prst="rect">
            <a:avLst/>
          </a:prstGeom>
        </p:spPr>
      </p:pic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2E10ADED-4898-46C1-8936-571AB43C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88593"/>
            <a:ext cx="3788923" cy="2114376"/>
          </a:xfrm>
          <a:prstGeom prst="rect">
            <a:avLst/>
          </a:prstGeom>
        </p:spPr>
      </p:pic>
      <p:pic>
        <p:nvPicPr>
          <p:cNvPr id="10" name="Picture 10" descr="Timeline&#10;&#10;Description automatically generated">
            <a:extLst>
              <a:ext uri="{FF2B5EF4-FFF2-40B4-BE49-F238E27FC236}">
                <a16:creationId xmlns:a16="http://schemas.microsoft.com/office/drawing/2014/main" id="{164962CF-F940-45A9-B4AD-3E61B41F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304" y="950557"/>
            <a:ext cx="3466694" cy="1819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E14EA-69FD-4FB2-8EEE-F05D40FDB57A}"/>
              </a:ext>
            </a:extLst>
          </p:cNvPr>
          <p:cNvSpPr txBox="1"/>
          <p:nvPr/>
        </p:nvSpPr>
        <p:spPr>
          <a:xfrm>
            <a:off x="6191655" y="29450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Kp</a:t>
            </a:r>
            <a:r>
              <a:rPr lang="en-US"/>
              <a:t> = 179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4B2E79-1730-4337-AF21-680C79EB2A75}"/>
              </a:ext>
            </a:extLst>
          </p:cNvPr>
          <p:cNvCxnSpPr/>
          <p:nvPr/>
        </p:nvCxnSpPr>
        <p:spPr>
          <a:xfrm flipH="1" flipV="1">
            <a:off x="6561308" y="2816157"/>
            <a:ext cx="46204" cy="19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BD185F-6417-46F5-B36C-494464D123F5}"/>
              </a:ext>
            </a:extLst>
          </p:cNvPr>
          <p:cNvSpPr txBox="1"/>
          <p:nvPr/>
        </p:nvSpPr>
        <p:spPr>
          <a:xfrm>
            <a:off x="5048654" y="383269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Kp</a:t>
            </a:r>
            <a:r>
              <a:rPr lang="en-US"/>
              <a:t> = 179</a:t>
            </a:r>
          </a:p>
          <a:p>
            <a:r>
              <a:rPr lang="en-US"/>
              <a:t>Ki = 399</a:t>
            </a:r>
          </a:p>
          <a:p>
            <a:r>
              <a:rPr lang="en-US"/>
              <a:t>Kd = 16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32A44F-E48B-4800-BE21-3252A053A85D}"/>
              </a:ext>
            </a:extLst>
          </p:cNvPr>
          <p:cNvCxnSpPr/>
          <p:nvPr/>
        </p:nvCxnSpPr>
        <p:spPr>
          <a:xfrm flipH="1">
            <a:off x="4784906" y="4265665"/>
            <a:ext cx="258998" cy="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2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427AF5F6-78A7-471D-92FC-C59C3A7E5E19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Concept of PID</a:t>
            </a:r>
          </a:p>
        </p:txBody>
      </p:sp>
      <p:pic>
        <p:nvPicPr>
          <p:cNvPr id="6" name="Graphic 6" descr="Car with solid fill">
            <a:extLst>
              <a:ext uri="{FF2B5EF4-FFF2-40B4-BE49-F238E27FC236}">
                <a16:creationId xmlns:a16="http://schemas.microsoft.com/office/drawing/2014/main" id="{CE9BC328-02B0-4CCA-AB15-2F095D00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052" y="2047178"/>
            <a:ext cx="1412942" cy="1412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09BFA8-13CA-4240-BC54-E56E7E7B59E7}"/>
              </a:ext>
            </a:extLst>
          </p:cNvPr>
          <p:cNvSpPr/>
          <p:nvPr/>
        </p:nvSpPr>
        <p:spPr>
          <a:xfrm>
            <a:off x="6234838" y="2249456"/>
            <a:ext cx="79038" cy="948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46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d">
            <a:extLst>
              <a:ext uri="{FF2B5EF4-FFF2-40B4-BE49-F238E27FC236}">
                <a16:creationId xmlns:a16="http://schemas.microsoft.com/office/drawing/2014/main" id="{EEEDDC0B-1579-478D-81D6-5002EE11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681162"/>
            <a:ext cx="62674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4D1E415F-BAD0-40EC-9AB9-36EAC5723F0F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Tuning PID Parameters</a:t>
            </a:r>
          </a:p>
        </p:txBody>
      </p:sp>
    </p:spTree>
    <p:extLst>
      <p:ext uri="{BB962C8B-B14F-4D97-AF65-F5344CB8AC3E}">
        <p14:creationId xmlns:p14="http://schemas.microsoft.com/office/powerpoint/2010/main" val="3808252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05B735BE-255F-4F1E-A72A-3F4B676876B2}"/>
              </a:ext>
            </a:extLst>
          </p:cNvPr>
          <p:cNvSpPr txBox="1">
            <a:spLocks/>
          </p:cNvSpPr>
          <p:nvPr/>
        </p:nvSpPr>
        <p:spPr>
          <a:xfrm>
            <a:off x="775800" y="92265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PID in action</a:t>
            </a:r>
          </a:p>
        </p:txBody>
      </p:sp>
      <p:pic>
        <p:nvPicPr>
          <p:cNvPr id="5" name="PoseNet Output 2021-01-10 00-00-06">
            <a:hlinkClick r:id="" action="ppaction://media"/>
            <a:extLst>
              <a:ext uri="{FF2B5EF4-FFF2-40B4-BE49-F238E27FC236}">
                <a16:creationId xmlns:a16="http://schemas.microsoft.com/office/drawing/2014/main" id="{E64D76A3-0D51-4ECB-90CA-82552B07C4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7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024" y="778365"/>
            <a:ext cx="5222875" cy="39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BB433C4A-8E0A-4FCA-8FBB-B4AEEDD9D19E}"/>
              </a:ext>
            </a:extLst>
          </p:cNvPr>
          <p:cNvSpPr txBox="1">
            <a:spLocks/>
          </p:cNvSpPr>
          <p:nvPr/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GB" b="1" cap="none">
                <a:latin typeface="Abadi" panose="020B0604020104020204" pitchFamily="34" charset="0"/>
              </a:rPr>
              <a:t>ROS Param</a:t>
            </a:r>
          </a:p>
        </p:txBody>
      </p:sp>
      <p:sp>
        <p:nvSpPr>
          <p:cNvPr id="5" name="Google Shape;247;p29">
            <a:extLst>
              <a:ext uri="{FF2B5EF4-FFF2-40B4-BE49-F238E27FC236}">
                <a16:creationId xmlns:a16="http://schemas.microsoft.com/office/drawing/2014/main" id="{05B93D52-1269-41DC-B596-1A7A9B231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8497" y="778365"/>
            <a:ext cx="7704814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/>
              <a:t>Define variables in a .</a:t>
            </a:r>
            <a:r>
              <a:rPr lang="en-US" sz="2000" err="1"/>
              <a:t>yaml</a:t>
            </a:r>
            <a:r>
              <a:rPr lang="en-US" sz="2000"/>
              <a:t> file</a:t>
            </a:r>
          </a:p>
          <a:p>
            <a:pPr lvl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/>
              <a:t>Does not require compiling(</a:t>
            </a:r>
            <a:r>
              <a:rPr lang="en-US" sz="2000" err="1"/>
              <a:t>catkin_make</a:t>
            </a:r>
            <a:r>
              <a:rPr lang="en-US" sz="2000"/>
              <a:t> / catkin build)</a:t>
            </a:r>
            <a:endParaRPr sz="2000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828915-0B57-4719-B87C-EFB2E8A2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84" y="2004413"/>
            <a:ext cx="5032322" cy="1035426"/>
          </a:xfrm>
          <a:prstGeom prst="rect">
            <a:avLst/>
          </a:prstGeom>
        </p:spPr>
      </p:pic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A2F2789-9A2F-4AB1-AD20-B68D740C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65" y="3101303"/>
            <a:ext cx="5102156" cy="31492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DC45A1B-EB88-47C2-BD9A-2D9ED681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65" y="3565093"/>
            <a:ext cx="3418056" cy="76745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396A027-83A2-4F35-BCB6-A90829C32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133" y="3563057"/>
            <a:ext cx="4009767" cy="14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10391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MLDA Robotics</a:t>
            </a:r>
          </a:p>
        </p:txBody>
      </p:sp>
      <p:pic>
        <p:nvPicPr>
          <p:cNvPr id="2050" name="Picture 2" descr="RoboMaster | University AI Challenge">
            <a:extLst>
              <a:ext uri="{FF2B5EF4-FFF2-40B4-BE49-F238E27FC236}">
                <a16:creationId xmlns:a16="http://schemas.microsoft.com/office/drawing/2014/main" id="{19C1E87D-BA06-4267-A5E0-1E061BC56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12791" r="9516" b="9426"/>
          <a:stretch/>
        </p:blipFill>
        <p:spPr bwMode="auto">
          <a:xfrm>
            <a:off x="1009816" y="1185168"/>
            <a:ext cx="3192448" cy="277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AB8B00-BB3A-4295-AE46-49FA90A99CE2}"/>
              </a:ext>
            </a:extLst>
          </p:cNvPr>
          <p:cNvSpPr txBox="1"/>
          <p:nvPr/>
        </p:nvSpPr>
        <p:spPr>
          <a:xfrm>
            <a:off x="320040" y="40386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400"/>
              <a:t>https://www.robomaster.com/en-US/robo/icra</a:t>
            </a:r>
          </a:p>
        </p:txBody>
      </p:sp>
      <p:sp>
        <p:nvSpPr>
          <p:cNvPr id="11" name="Google Shape;122;p16">
            <a:extLst>
              <a:ext uri="{FF2B5EF4-FFF2-40B4-BE49-F238E27FC236}">
                <a16:creationId xmlns:a16="http://schemas.microsoft.com/office/drawing/2014/main" id="{7CDD1D3A-470E-4FFC-91BB-87C156DF0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51016" y="1355382"/>
            <a:ext cx="4335175" cy="2853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/>
              <a:t>New initiative from MLDA@EEE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/>
              <a:t>Robotics + deep learning!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Activities: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Workshops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Projects (e.g. Tello drone project)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Competition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387900" y="22287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cap="none">
                <a:latin typeface="Abadi" panose="020B0604020104020204" pitchFamily="34" charset="0"/>
              </a:rPr>
              <a:t>Hands-on!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>
            <a:spLocks noGrp="1"/>
          </p:cNvSpPr>
          <p:nvPr>
            <p:ph type="body" idx="1"/>
          </p:nvPr>
        </p:nvSpPr>
        <p:spPr>
          <a:xfrm>
            <a:off x="775800" y="1032300"/>
            <a:ext cx="7980299" cy="3939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/>
              <a:t>How to subscribe to Laserscan messages</a:t>
            </a:r>
            <a:endParaRPr lang="en-US" sz="180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/>
              <a:t>How to build a PID Controller to control your robot</a:t>
            </a:r>
          </a:p>
        </p:txBody>
      </p:sp>
      <p:sp>
        <p:nvSpPr>
          <p:cNvPr id="6" name="Google Shape;121;p16">
            <a:extLst>
              <a:ext uri="{FF2B5EF4-FFF2-40B4-BE49-F238E27FC236}">
                <a16:creationId xmlns:a16="http://schemas.microsoft.com/office/drawing/2014/main" id="{4CC93A83-6F3A-4B81-9D33-043CC769E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Hands-On! (things to be demoed)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>
          <a:xfrm>
            <a:off x="387900" y="22287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cap="none">
                <a:latin typeface="Calibri"/>
                <a:ea typeface="+mj-lt"/>
                <a:cs typeface="+mj-lt"/>
              </a:rPr>
              <a:t>https://github.com/Kenthoward20/Turtlebot.git</a:t>
            </a:r>
            <a:endParaRPr lang="en-US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474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 l="7490" r="6945"/>
          <a:stretch/>
        </p:blipFill>
        <p:spPr>
          <a:xfrm>
            <a:off x="775800" y="1519720"/>
            <a:ext cx="7890934" cy="32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/>
          <p:nvPr/>
        </p:nvSpPr>
        <p:spPr>
          <a:xfrm>
            <a:off x="7594584" y="1669176"/>
            <a:ext cx="549300" cy="24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2400">
              <a:solidFill>
                <a:srgbClr val="FF0000"/>
              </a:solidFill>
            </a:endParaRPr>
          </a:p>
        </p:txBody>
      </p:sp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6EA383E0-8F86-436C-A19D-E7C1177EAF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What platform will we use?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E3FB2-364E-429A-B924-E1A9F3C43461}"/>
              </a:ext>
            </a:extLst>
          </p:cNvPr>
          <p:cNvSpPr txBox="1"/>
          <p:nvPr/>
        </p:nvSpPr>
        <p:spPr>
          <a:xfrm>
            <a:off x="2530776" y="97865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000"/>
              <a:t>https://www.theconstructsim.com/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425" y="1489825"/>
            <a:ext cx="6516450" cy="3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D7D479D9-2232-4766-9454-45A2D2510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ROS Wiki &amp; Official Guides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54" y="857878"/>
            <a:ext cx="4701491" cy="42856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EEAFED1C-20A3-467B-8800-B78CBE4ABA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How to install normally?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Free Icon | Hard drive">
            <a:extLst>
              <a:ext uri="{FF2B5EF4-FFF2-40B4-BE49-F238E27FC236}">
                <a16:creationId xmlns:a16="http://schemas.microsoft.com/office/drawing/2014/main" id="{85ED7F80-20D5-49B7-93E0-151FC998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53418" y="1470990"/>
            <a:ext cx="2793319" cy="27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6413A2C-AF1A-4A41-8114-203841737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94" y="2132986"/>
            <a:ext cx="1754947" cy="46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ccelerating New Features in Docker Desktop - Docker Blog">
            <a:extLst>
              <a:ext uri="{FF2B5EF4-FFF2-40B4-BE49-F238E27FC236}">
                <a16:creationId xmlns:a16="http://schemas.microsoft.com/office/drawing/2014/main" id="{6314E35D-88AA-4393-B8C2-A1D57282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94" y="1281338"/>
            <a:ext cx="3992136" cy="298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F014C7A3-E547-4525-A4BB-673DE530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3301">
            <a:off x="5461152" y="2153185"/>
            <a:ext cx="749612" cy="19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21;p16">
            <a:extLst>
              <a:ext uri="{FF2B5EF4-FFF2-40B4-BE49-F238E27FC236}">
                <a16:creationId xmlns:a16="http://schemas.microsoft.com/office/drawing/2014/main" id="{35313305-D95E-4401-911D-FC8499ACD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How to install normally?</a:t>
            </a:r>
          </a:p>
        </p:txBody>
      </p:sp>
    </p:spTree>
    <p:extLst>
      <p:ext uri="{BB962C8B-B14F-4D97-AF65-F5344CB8AC3E}">
        <p14:creationId xmlns:p14="http://schemas.microsoft.com/office/powerpoint/2010/main" val="4342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>
            <a:spLocks noGrp="1"/>
          </p:cNvSpPr>
          <p:nvPr>
            <p:ph type="body" idx="1"/>
          </p:nvPr>
        </p:nvSpPr>
        <p:spPr>
          <a:xfrm>
            <a:off x="775800" y="1312024"/>
            <a:ext cx="7980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/>
              <a:t>Need to run Ubuntu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/>
              <a:t>Need to install ROS, required dependencies, Catkin tools</a:t>
            </a:r>
            <a:endParaRPr sz="18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/>
              <a:t>Need to create your own workspace (e.g. </a:t>
            </a:r>
            <a:r>
              <a:rPr lang="en-GB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catkin_ws</a:t>
            </a:r>
            <a:r>
              <a:rPr lang="en-GB" sz="1800">
                <a:cs typeface="Courier New" panose="02070309020205020404" pitchFamily="49" charset="0"/>
              </a:rPr>
              <a:t>)</a:t>
            </a:r>
            <a:endParaRPr sz="1800"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/>
              <a:t>Need to source ROS and </a:t>
            </a:r>
            <a:r>
              <a:rPr lang="en-GB" sz="1800" err="1">
                <a:latin typeface="Courier New" panose="02070309020205020404" pitchFamily="49" charset="0"/>
                <a:cs typeface="Courier New" panose="02070309020205020404" pitchFamily="49" charset="0"/>
              </a:rPr>
              <a:t>catkin_ws</a:t>
            </a:r>
            <a:endParaRPr lang="en-GB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GB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GB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GB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>
                <a:cs typeface="Courier New" panose="02070309020205020404" pitchFamily="49" charset="0"/>
              </a:rPr>
              <a:t>Does NOT need internet connection (unless you want to communicate with other robots or the robot needs it)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>
                <a:cs typeface="Courier New" panose="02070309020205020404" pitchFamily="49" charset="0"/>
              </a:rPr>
              <a:t>And of course… way faster than </a:t>
            </a:r>
            <a:r>
              <a:rPr lang="en-GB" sz="1800" err="1">
                <a:cs typeface="Courier New" panose="02070309020205020404" pitchFamily="49" charset="0"/>
              </a:rPr>
              <a:t>ConstructSim</a:t>
            </a:r>
            <a:r>
              <a:rPr lang="en-GB" sz="1800">
                <a:cs typeface="Courier New" panose="02070309020205020404" pitchFamily="49" charset="0"/>
              </a:rPr>
              <a:t>!</a:t>
            </a:r>
            <a:endParaRPr sz="1800">
              <a:cs typeface="Courier New" panose="02070309020205020404" pitchFamily="49" charset="0"/>
            </a:endParaRPr>
          </a:p>
        </p:txBody>
      </p:sp>
      <p:pic>
        <p:nvPicPr>
          <p:cNvPr id="558" name="Google Shape;558;p68"/>
          <p:cNvPicPr preferRelativeResize="0"/>
          <p:nvPr/>
        </p:nvPicPr>
        <p:blipFill rotWithShape="1">
          <a:blip r:embed="rId3">
            <a:alphaModFix/>
          </a:blip>
          <a:srcRect t="18320"/>
          <a:stretch/>
        </p:blipFill>
        <p:spPr>
          <a:xfrm>
            <a:off x="1335466" y="2727990"/>
            <a:ext cx="4066025" cy="4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8"/>
          <p:cNvSpPr/>
          <p:nvPr/>
        </p:nvSpPr>
        <p:spPr>
          <a:xfrm>
            <a:off x="3062866" y="2690990"/>
            <a:ext cx="939900" cy="25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8"/>
          <p:cNvSpPr/>
          <p:nvPr/>
        </p:nvSpPr>
        <p:spPr>
          <a:xfrm>
            <a:off x="2253166" y="2942690"/>
            <a:ext cx="1201800" cy="25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B904A7B2-D9F3-4DCC-9D53-AD0CE51D3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 err="1">
                <a:latin typeface="Abadi" panose="020B0604020104020204" pitchFamily="34" charset="0"/>
              </a:rPr>
              <a:t>ConstructSim</a:t>
            </a:r>
            <a:r>
              <a:rPr lang="en-GB" b="1" cap="none">
                <a:latin typeface="Abadi" panose="020B0604020104020204" pitchFamily="34" charset="0"/>
              </a:rPr>
              <a:t> vs Local Installation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AB6184-4941-4238-91E6-6B5B0650140D}"/>
              </a:ext>
            </a:extLst>
          </p:cNvPr>
          <p:cNvSpPr txBox="1"/>
          <p:nvPr/>
        </p:nvSpPr>
        <p:spPr>
          <a:xfrm>
            <a:off x="2286000" y="148908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P</a:t>
            </a:r>
            <a:r>
              <a:rPr lang="en-SG" sz="2800"/>
              <a:t>lease turn on your camera!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E4E4A6-B5E7-44FD-BDA8-B4846262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885" y="2537760"/>
            <a:ext cx="1840230" cy="184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21;p16">
            <a:extLst>
              <a:ext uri="{FF2B5EF4-FFF2-40B4-BE49-F238E27FC236}">
                <a16:creationId xmlns:a16="http://schemas.microsoft.com/office/drawing/2014/main" id="{7903101E-2D80-4339-A84E-78B6CF1CF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Photo Session!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D1F91AB9-21C6-4248-81A6-B6BE5EDFB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7214" y="1467840"/>
            <a:ext cx="331912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cap="none">
                <a:latin typeface="Abadi" panose="020B0604020104020204" pitchFamily="34" charset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A7B01-47A6-4BC1-80F0-2465ED7A95B7}"/>
              </a:ext>
            </a:extLst>
          </p:cNvPr>
          <p:cNvSpPr txBox="1"/>
          <p:nvPr/>
        </p:nvSpPr>
        <p:spPr>
          <a:xfrm>
            <a:off x="4914843" y="2635618"/>
            <a:ext cx="3723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000"/>
              <a:t>More ROS workshops from us coming soon!</a:t>
            </a:r>
          </a:p>
        </p:txBody>
      </p:sp>
      <p:pic>
        <p:nvPicPr>
          <p:cNvPr id="2" name="Picture 2" descr="Qr code&#10;&#10;Description automatically generated">
            <a:extLst>
              <a:ext uri="{FF2B5EF4-FFF2-40B4-BE49-F238E27FC236}">
                <a16:creationId xmlns:a16="http://schemas.microsoft.com/office/drawing/2014/main" id="{696F169F-7B2E-4437-99D5-42010B2F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1035050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A231B-8C7E-478F-971D-606EC955AD4E}"/>
              </a:ext>
            </a:extLst>
          </p:cNvPr>
          <p:cNvSpPr txBox="1"/>
          <p:nvPr/>
        </p:nvSpPr>
        <p:spPr>
          <a:xfrm>
            <a:off x="1390650" y="4152900"/>
            <a:ext cx="4222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https://forms.office.com/r/Q47EU668H8</a:t>
            </a:r>
          </a:p>
        </p:txBody>
      </p:sp>
    </p:spTree>
    <p:extLst>
      <p:ext uri="{BB962C8B-B14F-4D97-AF65-F5344CB8AC3E}">
        <p14:creationId xmlns:p14="http://schemas.microsoft.com/office/powerpoint/2010/main" val="368883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 err="1">
                <a:latin typeface="Abadi" panose="020B0604020104020204" pitchFamily="34" charset="0"/>
              </a:rPr>
              <a:t>UAVionics</a:t>
            </a:r>
            <a:r>
              <a:rPr lang="en-GB" b="1" cap="none">
                <a:latin typeface="Abadi" panose="020B0604020104020204" pitchFamily="34" charset="0"/>
              </a:rPr>
              <a:t> Club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61B37-0279-4F4E-B17B-27B6C58C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61" y="1216517"/>
            <a:ext cx="4942678" cy="32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9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Flow of Today’s Workshop</a:t>
            </a: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903877" y="1127715"/>
            <a:ext cx="7825797" cy="3754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Review of ROS concepts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ROS visualization concepts and tools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Concept of a simple controller</a:t>
            </a:r>
            <a:endParaRPr sz="2000"/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Hands-on session</a:t>
            </a:r>
            <a:endParaRPr sz="200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GB" sz="2000"/>
              <a:t>Subscribing to sensor topics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GB" sz="2000"/>
              <a:t>Writing your own robot controller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24637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90" y="1602821"/>
            <a:ext cx="2278925" cy="240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841" y="1883309"/>
            <a:ext cx="2313888" cy="188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240" y="2046706"/>
            <a:ext cx="2399563" cy="1331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>
            <a:cxnSpLocks/>
          </p:cNvCxnSpPr>
          <p:nvPr/>
        </p:nvCxnSpPr>
        <p:spPr>
          <a:xfrm flipV="1">
            <a:off x="218353" y="1667608"/>
            <a:ext cx="8639400" cy="2089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21;p16">
            <a:extLst>
              <a:ext uri="{FF2B5EF4-FFF2-40B4-BE49-F238E27FC236}">
                <a16:creationId xmlns:a16="http://schemas.microsoft.com/office/drawing/2014/main" id="{5C961283-107C-4AF1-80EF-AA2CEAEA9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What is ROS?</a:t>
            </a:r>
          </a:p>
        </p:txBody>
      </p:sp>
    </p:spTree>
    <p:extLst>
      <p:ext uri="{BB962C8B-B14F-4D97-AF65-F5344CB8AC3E}">
        <p14:creationId xmlns:p14="http://schemas.microsoft.com/office/powerpoint/2010/main" val="1549213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/>
          <p:nvPr/>
        </p:nvSpPr>
        <p:spPr>
          <a:xfrm>
            <a:off x="1164383" y="1242012"/>
            <a:ext cx="7052100" cy="3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1164382" y="1242012"/>
            <a:ext cx="5146353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Computer (e.g. Raspberry Pi)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404283" y="1628287"/>
            <a:ext cx="6570000" cy="29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1404282" y="1628287"/>
            <a:ext cx="3652747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Operating System (e.g. Ubuntu)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695633" y="2030137"/>
            <a:ext cx="5987400" cy="2330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 txBox="1"/>
          <p:nvPr/>
        </p:nvSpPr>
        <p:spPr>
          <a:xfrm>
            <a:off x="3865533" y="2684062"/>
            <a:ext cx="38175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50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1695583" y="2014562"/>
            <a:ext cx="5987400" cy="2330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 txBox="1"/>
          <p:nvPr/>
        </p:nvSpPr>
        <p:spPr>
          <a:xfrm>
            <a:off x="1695583" y="2014562"/>
            <a:ext cx="21399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482208" y="3728496"/>
            <a:ext cx="1661400" cy="449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Sensors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2158149" y="2536547"/>
            <a:ext cx="1661400" cy="476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957333" y="3503743"/>
            <a:ext cx="1691450" cy="651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Wheels and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Motor controller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21;p16">
            <a:extLst>
              <a:ext uri="{FF2B5EF4-FFF2-40B4-BE49-F238E27FC236}">
                <a16:creationId xmlns:a16="http://schemas.microsoft.com/office/drawing/2014/main" id="{525B84CA-036C-49AE-AA91-D87838057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What is ROS?</a:t>
            </a:r>
          </a:p>
        </p:txBody>
      </p:sp>
      <p:sp>
        <p:nvSpPr>
          <p:cNvPr id="23" name="Google Shape;285;p33">
            <a:extLst>
              <a:ext uri="{FF2B5EF4-FFF2-40B4-BE49-F238E27FC236}">
                <a16:creationId xmlns:a16="http://schemas.microsoft.com/office/drawing/2014/main" id="{0B5649F8-B28B-4C77-A0F1-F8B000375597}"/>
              </a:ext>
            </a:extLst>
          </p:cNvPr>
          <p:cNvSpPr txBox="1"/>
          <p:nvPr/>
        </p:nvSpPr>
        <p:spPr>
          <a:xfrm>
            <a:off x="5628156" y="2200924"/>
            <a:ext cx="1365157" cy="651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Image processing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85;p33">
            <a:extLst>
              <a:ext uri="{FF2B5EF4-FFF2-40B4-BE49-F238E27FC236}">
                <a16:creationId xmlns:a16="http://schemas.microsoft.com/office/drawing/2014/main" id="{FA23546E-4406-4903-BB31-8332CF463B1A}"/>
              </a:ext>
            </a:extLst>
          </p:cNvPr>
          <p:cNvSpPr txBox="1"/>
          <p:nvPr/>
        </p:nvSpPr>
        <p:spPr>
          <a:xfrm>
            <a:off x="5813085" y="3086137"/>
            <a:ext cx="1661400" cy="449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Localisation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85;p33">
            <a:extLst>
              <a:ext uri="{FF2B5EF4-FFF2-40B4-BE49-F238E27FC236}">
                <a16:creationId xmlns:a16="http://schemas.microsoft.com/office/drawing/2014/main" id="{C71C3C50-7616-4FA1-8C97-5F5AD7CCE625}"/>
              </a:ext>
            </a:extLst>
          </p:cNvPr>
          <p:cNvSpPr txBox="1"/>
          <p:nvPr/>
        </p:nvSpPr>
        <p:spPr>
          <a:xfrm>
            <a:off x="4110849" y="2842847"/>
            <a:ext cx="1319415" cy="70528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Deep</a:t>
            </a:r>
            <a:br>
              <a:rPr lang="en-GB" b="1">
                <a:latin typeface="Roboto"/>
                <a:ea typeface="Roboto"/>
                <a:cs typeface="Roboto"/>
                <a:sym typeface="Roboto"/>
              </a:rPr>
            </a:br>
            <a:r>
              <a:rPr lang="en-GB" b="1">
                <a:latin typeface="Roboto"/>
                <a:ea typeface="Roboto"/>
                <a:cs typeface="Roboto"/>
                <a:sym typeface="Roboto"/>
              </a:rPr>
              <a:t>Learning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/>
        </p:nvSpPr>
        <p:spPr>
          <a:xfrm>
            <a:off x="900636" y="1456957"/>
            <a:ext cx="7579800" cy="3041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900636" y="1456957"/>
            <a:ext cx="270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5450035" y="3284917"/>
            <a:ext cx="2103300" cy="73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Sensors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3583093" y="2107753"/>
            <a:ext cx="2103300" cy="73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Navigation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1745605" y="3254512"/>
            <a:ext cx="2103300" cy="73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Wheels and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Motor control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06" y="2107753"/>
            <a:ext cx="810087" cy="73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261" y="3284917"/>
            <a:ext cx="810087" cy="73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705" y="3254537"/>
            <a:ext cx="810087" cy="7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 rot="1945502">
            <a:off x="5906845" y="2737546"/>
            <a:ext cx="742453" cy="2499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DB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1"/>
          <p:cNvSpPr/>
          <p:nvPr/>
        </p:nvSpPr>
        <p:spPr>
          <a:xfrm rot="-1935921">
            <a:off x="2506250" y="2737809"/>
            <a:ext cx="742918" cy="25038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DB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1319492" y="1473891"/>
            <a:ext cx="270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Master (</a:t>
            </a:r>
            <a:r>
              <a:rPr lang="en-GB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roscore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21;p16">
            <a:extLst>
              <a:ext uri="{FF2B5EF4-FFF2-40B4-BE49-F238E27FC236}">
                <a16:creationId xmlns:a16="http://schemas.microsoft.com/office/drawing/2014/main" id="{4A27DC47-73D3-4711-87EA-749102F374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 cap="none">
                <a:latin typeface="Abadi"/>
              </a:rPr>
              <a:t>ROS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body" idx="1"/>
          </p:nvPr>
        </p:nvSpPr>
        <p:spPr>
          <a:xfrm>
            <a:off x="3483919" y="857878"/>
            <a:ext cx="5300700" cy="4006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2000"/>
              <a:t>What is inside a typical ROS message?</a:t>
            </a: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Header (timestamp, sequence number, etc.)</a:t>
            </a:r>
            <a:endParaRPr sz="20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Actual data content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Data format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GB" sz="20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ROS Topics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/>
              <a:t>Name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/>
              <a:t>Message type that it carries</a:t>
            </a:r>
            <a:endParaRPr sz="20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Sender (publisher)</a:t>
            </a:r>
            <a:endParaRPr sz="200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000"/>
              <a:t>Receiver (subscriber)</a:t>
            </a:r>
            <a:endParaRPr sz="2000"/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/>
          </a:blip>
          <a:srcRect b="7304"/>
          <a:stretch/>
        </p:blipFill>
        <p:spPr>
          <a:xfrm>
            <a:off x="1068750" y="1846909"/>
            <a:ext cx="2076450" cy="20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1;p16">
            <a:extLst>
              <a:ext uri="{FF2B5EF4-FFF2-40B4-BE49-F238E27FC236}">
                <a16:creationId xmlns:a16="http://schemas.microsoft.com/office/drawing/2014/main" id="{62D752A2-105C-494E-BC1D-D42C02C543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800" y="171778"/>
            <a:ext cx="8081953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none">
                <a:latin typeface="Abadi" panose="020B0604020104020204" pitchFamily="34" charset="0"/>
              </a:rPr>
              <a:t>ROS Topics &amp; Messages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E887631EE3F44A8801F3B8CC0C67E6" ma:contentTypeVersion="12" ma:contentTypeDescription="Create a new document." ma:contentTypeScope="" ma:versionID="9dcfc609ae1b383c5214868f0a24061f">
  <xsd:schema xmlns:xsd="http://www.w3.org/2001/XMLSchema" xmlns:xs="http://www.w3.org/2001/XMLSchema" xmlns:p="http://schemas.microsoft.com/office/2006/metadata/properties" xmlns:ns2="5e73bc96-b4ce-452a-aa3e-8bb50a63d424" xmlns:ns3="2fb7efa1-1fa9-425d-a475-478e7b79d222" targetNamespace="http://schemas.microsoft.com/office/2006/metadata/properties" ma:root="true" ma:fieldsID="0bc22ceece15941819d01f119ac82078" ns2:_="" ns3:_="">
    <xsd:import namespace="5e73bc96-b4ce-452a-aa3e-8bb50a63d424"/>
    <xsd:import namespace="2fb7efa1-1fa9-425d-a475-478e7b79d2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73bc96-b4ce-452a-aa3e-8bb50a63d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7efa1-1fa9-425d-a475-478e7b79d22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52CFC-B446-44BF-A885-7E07FD68A7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209A21-1060-45C6-8665-F6B68B3B04E2}">
  <ds:schemaRefs>
    <ds:schemaRef ds:uri="2fb7efa1-1fa9-425d-a475-478e7b79d222"/>
    <ds:schemaRef ds:uri="5e73bc96-b4ce-452a-aa3e-8bb50a63d42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567A6A6-689A-476D-8AAC-A5949B7066D4}">
  <ds:schemaRefs>
    <ds:schemaRef ds:uri="2fb7efa1-1fa9-425d-a475-478e7b79d222"/>
    <ds:schemaRef ds:uri="5e73bc96-b4ce-452a-aa3e-8bb50a63d4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Application>Microsoft Office PowerPoint</Application>
  <PresentationFormat>On-screen Show (16:9)</PresentationFormat>
  <Slides>39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Badge</vt:lpstr>
      <vt:lpstr>ROS Workshop 2: Application</vt:lpstr>
      <vt:lpstr>PowerPoint Presentation</vt:lpstr>
      <vt:lpstr>MLDA Robotics</vt:lpstr>
      <vt:lpstr>UAVionics Club</vt:lpstr>
      <vt:lpstr>Flow of Today’s Workshop</vt:lpstr>
      <vt:lpstr>What is ROS?</vt:lpstr>
      <vt:lpstr>What is ROS?</vt:lpstr>
      <vt:lpstr>ROS</vt:lpstr>
      <vt:lpstr>ROS Topics &amp; Messages</vt:lpstr>
      <vt:lpstr>ROS Node &amp; Topic: Example</vt:lpstr>
      <vt:lpstr>ROS Node &amp; Topic: Example</vt:lpstr>
      <vt:lpstr>Applications</vt:lpstr>
      <vt:lpstr>What’s special about ROS?</vt:lpstr>
      <vt:lpstr>What’s special about ROS?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Hands-on!</vt:lpstr>
      <vt:lpstr>Hands-On! (things to be demoed)</vt:lpstr>
      <vt:lpstr>https://github.com/Kenthoward20/Turtlebot.git</vt:lpstr>
      <vt:lpstr>What platform will we use?</vt:lpstr>
      <vt:lpstr>ROS Wiki &amp; Official Guides</vt:lpstr>
      <vt:lpstr>How to install normally?</vt:lpstr>
      <vt:lpstr>How to install normally?</vt:lpstr>
      <vt:lpstr>ConstructSim vs Local Installation</vt:lpstr>
      <vt:lpstr>Photo Session!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Workshop</dc:title>
  <dc:creator>Kent Howard Geraldo</dc:creator>
  <cp:revision>1</cp:revision>
  <dcterms:modified xsi:type="dcterms:W3CDTF">2021-10-08T11:51:16Z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0x010100D8E887631EE3F44A8801F3B8CC0C67E6</vt:lpwstr>
  </property>
</Properties>
</file>